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65" r:id="rId4"/>
    <p:sldId id="266" r:id="rId5"/>
    <p:sldId id="260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>
        <p:scale>
          <a:sx n="58" d="100"/>
          <a:sy n="58" d="100"/>
        </p:scale>
        <p:origin x="-1518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352-D9DA-426F-8514-9E00575E43B9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1BCF-44CF-42A6-8FF9-4B0A8717C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8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8000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8</cp:revision>
  <dcterms:created xsi:type="dcterms:W3CDTF">2012-06-03T19:22:42Z</dcterms:created>
  <dcterms:modified xsi:type="dcterms:W3CDTF">2013-03-30T20:32:04Z</dcterms:modified>
</cp:coreProperties>
</file>