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7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8ADC08A-3DBA-405A-BDF2-727E9DB26A11}" type="datetimeFigureOut">
              <a:rPr lang="ru-RU" smtClean="0"/>
              <a:t>25.11.2010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5EFB0C-EDCA-4EEA-AC9C-343A66263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ADC08A-3DBA-405A-BDF2-727E9DB26A11}" type="datetimeFigureOut">
              <a:rPr lang="ru-RU" smtClean="0"/>
              <a:t>25.11.2010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EFB0C-EDCA-4EEA-AC9C-343A66263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ADC08A-3DBA-405A-BDF2-727E9DB26A11}" type="datetimeFigureOut">
              <a:rPr lang="ru-RU" smtClean="0"/>
              <a:t>25.11.2010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EFB0C-EDCA-4EEA-AC9C-343A66263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ADC08A-3DBA-405A-BDF2-727E9DB26A11}" type="datetimeFigureOut">
              <a:rPr lang="ru-RU" smtClean="0"/>
              <a:t>25.11.2010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EFB0C-EDCA-4EEA-AC9C-343A6626301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ADC08A-3DBA-405A-BDF2-727E9DB26A11}" type="datetimeFigureOut">
              <a:rPr lang="ru-RU" smtClean="0"/>
              <a:t>25.11.2010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EFB0C-EDCA-4EEA-AC9C-343A6626301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ADC08A-3DBA-405A-BDF2-727E9DB26A11}" type="datetimeFigureOut">
              <a:rPr lang="ru-RU" smtClean="0"/>
              <a:t>25.11.2010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EFB0C-EDCA-4EEA-AC9C-343A6626301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ADC08A-3DBA-405A-BDF2-727E9DB26A11}" type="datetimeFigureOut">
              <a:rPr lang="ru-RU" smtClean="0"/>
              <a:t>25.11.2010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EFB0C-EDCA-4EEA-AC9C-343A6626301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ADC08A-3DBA-405A-BDF2-727E9DB26A11}" type="datetimeFigureOut">
              <a:rPr lang="ru-RU" smtClean="0"/>
              <a:t>25.11.2010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EFB0C-EDCA-4EEA-AC9C-343A66263013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ADC08A-3DBA-405A-BDF2-727E9DB26A11}" type="datetimeFigureOut">
              <a:rPr lang="ru-RU" smtClean="0"/>
              <a:t>25.11.2010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EFB0C-EDCA-4EEA-AC9C-343A662630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8ADC08A-3DBA-405A-BDF2-727E9DB26A11}" type="datetimeFigureOut">
              <a:rPr lang="ru-RU" smtClean="0"/>
              <a:t>25.11.2010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5EFB0C-EDCA-4EEA-AC9C-343A6626301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8ADC08A-3DBA-405A-BDF2-727E9DB26A11}" type="datetimeFigureOut">
              <a:rPr lang="ru-RU" smtClean="0"/>
              <a:t>25.11.2010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5EFB0C-EDCA-4EEA-AC9C-343A6626301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8ADC08A-3DBA-405A-BDF2-727E9DB26A11}" type="datetimeFigureOut">
              <a:rPr lang="ru-RU" smtClean="0"/>
              <a:t>25.11.2010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05EFB0C-EDCA-4EEA-AC9C-343A6626301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 idx="4294967295"/>
          </p:nvPr>
        </p:nvSpPr>
        <p:spPr>
          <a:xfrm>
            <a:off x="785786" y="428604"/>
            <a:ext cx="6858016" cy="1143000"/>
          </a:xfrm>
        </p:spPr>
        <p:txBody>
          <a:bodyPr>
            <a:prstTxWarp prst="textArchDown">
              <a:avLst/>
            </a:prstTxWarp>
            <a:noAutofit/>
          </a:bodyPr>
          <a:lstStyle/>
          <a:p>
            <a:r>
              <a:rPr lang="ru-RU" sz="72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КВН</a:t>
            </a:r>
            <a:endParaRPr lang="ru-RU" sz="72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Содержимое 13"/>
          <p:cNvSpPr>
            <a:spLocks noGrp="1"/>
          </p:cNvSpPr>
          <p:nvPr>
            <p:ph sz="half" idx="4294967295"/>
          </p:nvPr>
        </p:nvSpPr>
        <p:spPr>
          <a:xfrm>
            <a:off x="0" y="1928802"/>
            <a:ext cx="9144000" cy="2643206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buNone/>
            </a:pPr>
            <a:r>
              <a:rPr lang="ru-RU" sz="5400" b="1" i="1" dirty="0" smtClean="0">
                <a:ln w="50800"/>
                <a:solidFill>
                  <a:srgbClr val="7030A0"/>
                </a:solidFill>
              </a:rPr>
              <a:t>«Без труда не выловишь и рыбку из пруда».</a:t>
            </a:r>
            <a:endParaRPr lang="ru-RU" sz="5400" b="1" i="1" dirty="0">
              <a:ln w="50800"/>
              <a:solidFill>
                <a:srgbClr val="7030A0"/>
              </a:solidFill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half" idx="4294967295"/>
          </p:nvPr>
        </p:nvSpPr>
        <p:spPr>
          <a:xfrm>
            <a:off x="0" y="3786190"/>
            <a:ext cx="9144000" cy="185739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buNone/>
            </a:pPr>
            <a:r>
              <a:rPr lang="ru-RU" sz="3600" b="1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Команда труд </a:t>
            </a:r>
            <a:r>
              <a:rPr lang="ru-RU" b="1" dirty="0" smtClean="0">
                <a:ln w="11430"/>
                <a:solidFill>
                  <a:schemeClr val="bg2">
                    <a:lumMod val="1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                </a:t>
            </a:r>
            <a:r>
              <a:rPr lang="ru-RU" sz="3600" b="1" dirty="0" smtClean="0">
                <a:ln w="11430"/>
                <a:solidFill>
                  <a:srgbClr val="7030A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Команда отдых</a:t>
            </a:r>
            <a:endParaRPr lang="ru-RU" sz="3600" b="1" dirty="0">
              <a:ln w="11430"/>
              <a:solidFill>
                <a:srgbClr val="7030A0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 descr="E:\ctvmz\1761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4572008"/>
            <a:ext cx="2928926" cy="20002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F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9" name="Picture 5" descr="E:\ctvmz\3517830c4c8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4572008"/>
            <a:ext cx="2928958" cy="20002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</TotalTime>
  <Words>15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Открытая</vt:lpstr>
      <vt:lpstr>КВН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КВН</dc:title>
  <dc:creator>Amin</dc:creator>
  <cp:lastModifiedBy>Amin</cp:lastModifiedBy>
  <cp:revision>3</cp:revision>
  <dcterms:created xsi:type="dcterms:W3CDTF">2010-11-25T19:23:03Z</dcterms:created>
  <dcterms:modified xsi:type="dcterms:W3CDTF">2010-11-25T19:43:43Z</dcterms:modified>
</cp:coreProperties>
</file>