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91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3" autoAdjust="0"/>
  </p:normalViewPr>
  <p:slideViewPr>
    <p:cSldViewPr>
      <p:cViewPr varScale="1">
        <p:scale>
          <a:sx n="104" d="100"/>
          <a:sy n="104" d="100"/>
        </p:scale>
        <p:origin x="-11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15146-DC24-4EFD-87A5-9CEF6F3805E7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AE679-E88F-45B7-B84E-D0F5758788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56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Ребята, а вы знаете, какой праздник отмечают 12 апреля? (день космонавтики) (1 слайд)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 появился этот праздник? (в этот день  человек впервые полетел в космос)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E679-E88F-45B7-B84E-D0F57587889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844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Нептун в сиянье голубом- «морское божество».(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E679-E88F-45B7-B84E-D0F57587889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177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Плутон- самая маленькая, карликовая планета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E679-E88F-45B7-B84E-D0F57587889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281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Луна- верный спутник, ночей украшенье. Желтого цвета и дополнительное освещенье.(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E679-E88F-45B7-B84E-D0F57587889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58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 планеты вращаются вокруг солнца. Каждая на своей орбите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E679-E88F-45B7-B84E-D0F57587889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897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давних времён люди любовались звёздным небом и небесными светилами- днём солнцем, а ночью луной. Но кроме луны и солнца в космосе есть и другие планеты. Какие из них вы знаете? Давайте познакомимся с ними поближе: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E679-E88F-45B7-B84E-D0F57587889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8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Меркурий- ближайшая к солнцу планета, залит он лучами горячего света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E679-E88F-45B7-B84E-D0F57587889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709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Венера- в тёмных небесах сияет, красотою озаряет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E679-E88F-45B7-B84E-D0F57587889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01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Земля- живая, вселенский организм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E679-E88F-45B7-B84E-D0F57587889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652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Марс- таинственная планета. Она по размеру чуть больше Луны. Из за кроваво- красного цвета назвали планету в честь бога войны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E679-E88F-45B7-B84E-D0F57587889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732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Юпитер- больше всех планет, но жизни на планете нет .Повсюду жидкий водород, и лютый  холод круглый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E679-E88F-45B7-B84E-D0F57587889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435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Сатурн- красивая планета желто- оранжевого цвета, и кольцами камней и льда окружена она всегда.(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E679-E88F-45B7-B84E-D0F57587889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913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Планета Уран. Берегите глаза! Планета- вспышка, планета- гроза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E679-E88F-45B7-B84E-D0F57587889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942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Нажмите, чтобы посмотреть в полный разме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899592" y="548680"/>
            <a:ext cx="7872375" cy="6048672"/>
          </a:xfrm>
          <a:prstGeom prst="rect">
            <a:avLst/>
          </a:prstGeom>
          <a:noFill/>
          <a:ln/>
        </p:spPr>
      </p:pic>
      <p:sp>
        <p:nvSpPr>
          <p:cNvPr id="2" name="Прямоугольник 1"/>
          <p:cNvSpPr/>
          <p:nvPr/>
        </p:nvSpPr>
        <p:spPr>
          <a:xfrm>
            <a:off x="5580112" y="5445224"/>
            <a:ext cx="29523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Видищева</a:t>
            </a:r>
            <a:r>
              <a:rPr lang="ru-RU" dirty="0" smtClean="0">
                <a:solidFill>
                  <a:srgbClr val="FFFF00"/>
                </a:solidFill>
              </a:rPr>
              <a:t> Анна Петровна.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Воспитатель МБДОУ №40</a:t>
            </a:r>
          </a:p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Г.Усолье</a:t>
            </a:r>
            <a:r>
              <a:rPr lang="ru-RU" dirty="0" smtClean="0">
                <a:solidFill>
                  <a:srgbClr val="FFFF00"/>
                </a:solidFill>
              </a:rPr>
              <a:t>-Сибирское Иркутской области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VidValentin\Downloads\КОСМОС\непту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628800"/>
            <a:ext cx="5004048" cy="500404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/>
          <a:lstStyle/>
          <a:p>
            <a:pPr algn="ctr"/>
            <a:r>
              <a:rPr lang="ru-RU" dirty="0" smtClean="0"/>
              <a:t>НЕПТУН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VidValentin\Downloads\КОСМОС\плуто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844824"/>
            <a:ext cx="4716016" cy="4716016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/>
          <a:lstStyle/>
          <a:p>
            <a:pPr algn="ctr"/>
            <a:r>
              <a:rPr lang="ru-RU" dirty="0" smtClean="0"/>
              <a:t>ПЛУТОН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VidValentin\Downloads\КОСМОС\лун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772816"/>
            <a:ext cx="4932040" cy="493204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/>
          <a:lstStyle/>
          <a:p>
            <a:pPr algn="ctr"/>
            <a:r>
              <a:rPr lang="ru-RU" dirty="0" smtClean="0"/>
              <a:t>СПУТНИК ЗЕМЛИ - ЛУНА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VidValentin\Downloads\КОСМОС\систем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44824"/>
            <a:ext cx="8460432" cy="45365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956" y="33265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СОЛНЕЧНАЯ СИСТЕМА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idValentin\Downloads\КОСМОС\звездное неб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060848"/>
            <a:ext cx="7699627" cy="471883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ЗВЕЗДНОЕ НЕБО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VidValentin\Downloads\КОСМОС\меркури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844824"/>
            <a:ext cx="5256584" cy="482453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/>
          <a:lstStyle/>
          <a:p>
            <a:pPr algn="ctr"/>
            <a:r>
              <a:rPr lang="ru-RU" dirty="0" smtClean="0"/>
              <a:t>меркурий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772816"/>
            <a:ext cx="3960440" cy="496855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VidValentin\Downloads\КОСМОС\венер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204864"/>
            <a:ext cx="5544616" cy="41584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Венера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016" y="1935480"/>
            <a:ext cx="3970784" cy="43891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idValentin\Downloads\КОСМОС\земл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657594"/>
            <a:ext cx="5472608" cy="508623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/>
          <a:lstStyle/>
          <a:p>
            <a:pPr algn="ctr"/>
            <a:r>
              <a:rPr lang="ru-RU" dirty="0" smtClean="0"/>
              <a:t>ЗЕМЛЯ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7864" y="1935480"/>
            <a:ext cx="5338936" cy="43891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VidValentin\Downloads\КОСМОС\Maр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6516" y="1844824"/>
            <a:ext cx="5116119" cy="4947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6815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МАРС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68344" y="1935480"/>
            <a:ext cx="1018456" cy="43891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VidValentin\Downloads\КОСМОС\юпитер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556792"/>
            <a:ext cx="5076056" cy="50760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/>
          <a:lstStyle/>
          <a:p>
            <a:pPr algn="ctr"/>
            <a:r>
              <a:rPr lang="ru-RU" dirty="0" smtClean="0"/>
              <a:t>ЮПИТЕР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VidValentin\Downloads\КОСМОС\сатур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276872"/>
            <a:ext cx="5753659" cy="434125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САТУРН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VidValentin\Downloads\КОСМОС\уран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132856"/>
            <a:ext cx="5428449" cy="450338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УРАН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203</TotalTime>
  <Words>248</Words>
  <Application>Microsoft Office PowerPoint</Application>
  <PresentationFormat>Экран (4:3)</PresentationFormat>
  <Paragraphs>42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Презентация PowerPoint</vt:lpstr>
      <vt:lpstr>ЗВЕЗДНОЕ НЕБО</vt:lpstr>
      <vt:lpstr>меркурий</vt:lpstr>
      <vt:lpstr>Венера</vt:lpstr>
      <vt:lpstr>ЗЕМЛЯ</vt:lpstr>
      <vt:lpstr>МАРС</vt:lpstr>
      <vt:lpstr>ЮПИТЕР</vt:lpstr>
      <vt:lpstr>САТУРН</vt:lpstr>
      <vt:lpstr>УРАН</vt:lpstr>
      <vt:lpstr>НЕПТУН</vt:lpstr>
      <vt:lpstr>ПЛУТОН</vt:lpstr>
      <vt:lpstr>СПУТНИК ЗЕМЛИ - ЛУНА</vt:lpstr>
      <vt:lpstr>СОЛНЕЧНАЯ СИСТЕМА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VidValentin</dc:creator>
  <cp:lastModifiedBy>User</cp:lastModifiedBy>
  <cp:revision>37</cp:revision>
  <dcterms:created xsi:type="dcterms:W3CDTF">2012-04-08T11:07:21Z</dcterms:created>
  <dcterms:modified xsi:type="dcterms:W3CDTF">2013-01-15T04:42:07Z</dcterms:modified>
</cp:coreProperties>
</file>