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1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3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9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8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8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7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15DF-3CF2-4A9D-8B50-01F11D886634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7980-448E-432E-828B-D584D7ABE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1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2&amp;text=%D0%B1%D1%83%D0%B4%D0%B8%D0%BB%D1%8C%D0%BD%D0%B8%D0%BA&amp;img_url=http://dom-podarka.ru/img/products/079-052.jpg&amp;pos=88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04864"/>
            <a:ext cx="576632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РАСПОРЯДОК ДНЯ</a:t>
            </a:r>
          </a:p>
          <a:p>
            <a:r>
              <a:rPr lang="ru-RU" sz="4400" b="1" dirty="0" smtClean="0"/>
              <a:t>Логопедической</a:t>
            </a:r>
          </a:p>
          <a:p>
            <a:r>
              <a:rPr lang="ru-RU" sz="4400" b="1" dirty="0" smtClean="0"/>
              <a:t>Группы в детском саду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4725888"/>
            <a:ext cx="3817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Рожкова ЛН</a:t>
            </a:r>
          </a:p>
          <a:p>
            <a:r>
              <a:rPr lang="ru-RU" sz="2400" b="1" i="1" dirty="0" smtClean="0"/>
              <a:t>Воспитатель ГБДОУ№58</a:t>
            </a:r>
          </a:p>
          <a:p>
            <a:r>
              <a:rPr lang="ru-RU" sz="2400" b="1" i="1" dirty="0" smtClean="0"/>
              <a:t>Приморского района</a:t>
            </a:r>
          </a:p>
          <a:p>
            <a:r>
              <a:rPr lang="ru-RU" sz="2400" b="1" i="1" dirty="0" smtClean="0"/>
              <a:t>Города Санкт-Петербурга</a:t>
            </a:r>
            <a:endParaRPr lang="ru-RU" sz="2400" b="1" i="1" dirty="0"/>
          </a:p>
        </p:txBody>
      </p:sp>
      <p:pic>
        <p:nvPicPr>
          <p:cNvPr id="1030" name="Picture 6" descr="http://im8-tub-ru.yandex.net/i?id=171134872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74" y="476672"/>
            <a:ext cx="2304256" cy="17281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86135"/>
            <a:ext cx="5980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Моем руки, вытираем,</a:t>
            </a:r>
          </a:p>
          <a:p>
            <a:r>
              <a:rPr lang="ru-RU" sz="4000" b="1" i="1" dirty="0" smtClean="0"/>
              <a:t>Лёгкий полдник доедаем.</a:t>
            </a:r>
            <a:endParaRPr lang="ru-RU" sz="40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2"/>
            <a:ext cx="4896544" cy="3456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1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41924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 группе лепим и рисуем,</a:t>
            </a:r>
          </a:p>
          <a:p>
            <a:r>
              <a:rPr lang="ru-RU" sz="2800" b="1" i="1" dirty="0" smtClean="0"/>
              <a:t>Никогда мы не тоскуем!</a:t>
            </a:r>
          </a:p>
          <a:p>
            <a:r>
              <a:rPr lang="ru-RU" sz="2800" b="1" i="1" dirty="0" smtClean="0"/>
              <a:t>Вырезаем, мастерим</a:t>
            </a:r>
          </a:p>
          <a:p>
            <a:r>
              <a:rPr lang="ru-RU" sz="2800" b="1" i="1" dirty="0" smtClean="0"/>
              <a:t>И на месте не сидим.</a:t>
            </a:r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16932"/>
            <a:ext cx="4464496" cy="33123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64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79"/>
            <a:ext cx="40030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Вечером гуляем,</a:t>
            </a:r>
          </a:p>
          <a:p>
            <a:r>
              <a:rPr lang="ru-RU" sz="2800" b="1" i="1" dirty="0" smtClean="0"/>
              <a:t>Маму поджидаем!</a:t>
            </a:r>
          </a:p>
          <a:p>
            <a:r>
              <a:rPr lang="ru-RU" sz="2800" b="1" i="1" dirty="0" smtClean="0"/>
              <a:t>Чтобы с нею поиграть,</a:t>
            </a:r>
          </a:p>
          <a:p>
            <a:r>
              <a:rPr lang="ru-RU" sz="2800" b="1" i="1" dirty="0" smtClean="0"/>
              <a:t>И ещё умнее стать.</a:t>
            </a: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2936"/>
            <a:ext cx="4283968" cy="32129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1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798" y="332656"/>
            <a:ext cx="42803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 приду к восьми часам,</a:t>
            </a:r>
          </a:p>
          <a:p>
            <a:r>
              <a:rPr lang="ru-RU" sz="2800" b="1" dirty="0" smtClean="0"/>
              <a:t>И смогу раздеться сам.</a:t>
            </a:r>
          </a:p>
          <a:p>
            <a:r>
              <a:rPr lang="ru-RU" sz="2800" b="1" dirty="0" smtClean="0"/>
              <a:t>Самый первый всё узнаю,</a:t>
            </a:r>
          </a:p>
          <a:p>
            <a:r>
              <a:rPr lang="ru-RU" sz="2800" b="1" dirty="0" smtClean="0"/>
              <a:t>Больше всех я поиграю.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5328592" cy="39964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33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2656"/>
            <a:ext cx="4009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Вот уже я не один</a:t>
            </a:r>
          </a:p>
          <a:p>
            <a:r>
              <a:rPr lang="ru-RU" sz="2400" b="1" i="1" dirty="0" smtClean="0"/>
              <a:t>Среди кукол и машин.</a:t>
            </a:r>
          </a:p>
          <a:p>
            <a:r>
              <a:rPr lang="ru-RU" sz="2400" b="1" i="1" dirty="0" smtClean="0"/>
              <a:t>Лепить и строить научусь,</a:t>
            </a:r>
          </a:p>
          <a:p>
            <a:r>
              <a:rPr lang="ru-RU" sz="2400" b="1" i="1" dirty="0" smtClean="0"/>
              <a:t>Трудных дел я не боюсь.</a:t>
            </a:r>
            <a:endParaRPr lang="ru-RU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19" y="2285628"/>
            <a:ext cx="5580112" cy="4185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47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195" y="476672"/>
            <a:ext cx="44051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Рано утром по порядку,</a:t>
            </a:r>
          </a:p>
          <a:p>
            <a:r>
              <a:rPr lang="ru-RU" sz="2800" b="1" i="1" dirty="0" smtClean="0"/>
              <a:t>Вместе делаем зарядку.</a:t>
            </a:r>
          </a:p>
          <a:p>
            <a:r>
              <a:rPr lang="ru-RU" sz="2800" b="1" i="1" dirty="0" smtClean="0"/>
              <a:t>Мы друг другу улыбнёмся,</a:t>
            </a:r>
          </a:p>
          <a:p>
            <a:r>
              <a:rPr lang="ru-RU" sz="2800" b="1" i="1" dirty="0" smtClean="0"/>
              <a:t>Окончательно проснёмся.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48" y="2708920"/>
            <a:ext cx="4860032" cy="36450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44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48942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После еды или перед едой</a:t>
            </a:r>
          </a:p>
          <a:p>
            <a:r>
              <a:rPr lang="ru-RU" sz="3200" b="1" i="1" dirty="0" smtClean="0"/>
              <a:t>Руки помой, руки помой.</a:t>
            </a:r>
          </a:p>
          <a:p>
            <a:r>
              <a:rPr lang="ru-RU" sz="3200" b="1" i="1" dirty="0" smtClean="0"/>
              <a:t>Чище, чаще-мылом,</a:t>
            </a:r>
          </a:p>
          <a:p>
            <a:r>
              <a:rPr lang="ru-RU" sz="3200" b="1" i="1" dirty="0" smtClean="0"/>
              <a:t>Щёткой и мочалкой.</a:t>
            </a:r>
            <a:endParaRPr lang="ru-RU" sz="3200" b="1" i="1" dirty="0"/>
          </a:p>
        </p:txBody>
      </p:sp>
      <p:pic>
        <p:nvPicPr>
          <p:cNvPr id="1028" name="Picture 4" descr="http://bookz.ru/authors/vadim-korostilev/koroleva_584/i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18340"/>
            <a:ext cx="2981325" cy="42077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770" y="476672"/>
            <a:ext cx="63434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Каждый день мы клеем, строим,</a:t>
            </a:r>
          </a:p>
          <a:p>
            <a:r>
              <a:rPr lang="ru-RU" sz="2800" b="1" i="1" dirty="0" smtClean="0"/>
              <a:t>Тренируемся, поём и, конечно, узнаём.</a:t>
            </a:r>
          </a:p>
          <a:p>
            <a:r>
              <a:rPr lang="ru-RU" sz="2800" b="1" i="1" dirty="0" smtClean="0"/>
              <a:t>И ответ на все вопросы</a:t>
            </a:r>
          </a:p>
          <a:p>
            <a:r>
              <a:rPr lang="ru-RU" sz="2800" b="1" i="1" dirty="0" smtClean="0"/>
              <a:t>Всей компанией найдём.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6"/>
            <a:ext cx="5112568" cy="3240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3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52016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Нам на улицу гулять</a:t>
            </a:r>
          </a:p>
          <a:p>
            <a:r>
              <a:rPr lang="ru-RU" sz="3200" b="1" i="1" dirty="0" smtClean="0"/>
              <a:t>Надо собираться.</a:t>
            </a:r>
          </a:p>
          <a:p>
            <a:r>
              <a:rPr lang="ru-RU" sz="3200" b="1" i="1" dirty="0" smtClean="0"/>
              <a:t>Небом, солнцем и цветами</a:t>
            </a:r>
          </a:p>
          <a:p>
            <a:r>
              <a:rPr lang="ru-RU" sz="3200" b="1" i="1" dirty="0" smtClean="0"/>
              <a:t>Будем любоваться.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219195" cy="3240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1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09824"/>
            <a:ext cx="4657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Час обеда подошёл,</a:t>
            </a:r>
          </a:p>
          <a:p>
            <a:r>
              <a:rPr lang="ru-RU" sz="3200" b="1" i="1" dirty="0" smtClean="0"/>
              <a:t>Сядем во время за стол.</a:t>
            </a:r>
            <a:endParaRPr lang="ru-RU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4864"/>
            <a:ext cx="4572000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23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44269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Сладкий сон спеши ко мне,</a:t>
            </a:r>
          </a:p>
          <a:p>
            <a:r>
              <a:rPr lang="ru-RU" sz="2800" b="1" i="1" dirty="0" smtClean="0"/>
              <a:t>Что увижу я во сне?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5616624" cy="36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11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22</cp:revision>
  <dcterms:created xsi:type="dcterms:W3CDTF">2013-03-01T12:43:11Z</dcterms:created>
  <dcterms:modified xsi:type="dcterms:W3CDTF">2013-03-02T15:31:01Z</dcterms:modified>
</cp:coreProperties>
</file>