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7" r:id="rId3"/>
    <p:sldId id="256" r:id="rId4"/>
    <p:sldId id="261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C9A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E1B-D21D-4701-8BBD-1BD92960577C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1170-D0D0-4267-8EC6-0CC7F9DAF8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E1B-D21D-4701-8BBD-1BD92960577C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1170-D0D0-4267-8EC6-0CC7F9DAF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E1B-D21D-4701-8BBD-1BD92960577C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1170-D0D0-4267-8EC6-0CC7F9DAF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E1B-D21D-4701-8BBD-1BD92960577C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1170-D0D0-4267-8EC6-0CC7F9DAF8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E1B-D21D-4701-8BBD-1BD92960577C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1170-D0D0-4267-8EC6-0CC7F9DAF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E1B-D21D-4701-8BBD-1BD92960577C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1170-D0D0-4267-8EC6-0CC7F9DAF8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E1B-D21D-4701-8BBD-1BD92960577C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1170-D0D0-4267-8EC6-0CC7F9DAF8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E1B-D21D-4701-8BBD-1BD92960577C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1170-D0D0-4267-8EC6-0CC7F9DAF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E1B-D21D-4701-8BBD-1BD92960577C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1170-D0D0-4267-8EC6-0CC7F9DAF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E1B-D21D-4701-8BBD-1BD92960577C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1170-D0D0-4267-8EC6-0CC7F9DAF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E1B-D21D-4701-8BBD-1BD92960577C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1170-D0D0-4267-8EC6-0CC7F9DAF8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F18E1B-D21D-4701-8BBD-1BD92960577C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951170-D0D0-4267-8EC6-0CC7F9DAF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83965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/>
              <a:t>Милые, дорогие мамочки!</a:t>
            </a:r>
            <a:br>
              <a:rPr lang="ru-RU" sz="4400" dirty="0"/>
            </a:br>
            <a:r>
              <a:rPr lang="ru-RU" sz="4400" dirty="0"/>
              <a:t>Поздравляем вас с праздником «Днем матери</a:t>
            </a:r>
            <a:r>
              <a:rPr lang="ru-RU" sz="4400" dirty="0" smtClean="0"/>
              <a:t>»</a:t>
            </a:r>
            <a:endParaRPr lang="en-US" sz="4400" dirty="0" smtClean="0"/>
          </a:p>
          <a:p>
            <a:pPr algn="ctr"/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078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8000">
        <p14:gallery dir="l"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88640"/>
            <a:ext cx="4648191" cy="6525344"/>
          </a:xfrm>
          <a:prstGeom prst="ellipse">
            <a:avLst/>
          </a:prstGeom>
          <a:ln>
            <a:noFill/>
          </a:ln>
          <a:effectLst>
            <a:glow rad="101600">
              <a:schemeClr val="accent2">
                <a:lumMod val="50000"/>
                <a:alpha val="6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1112210"/>
            <a:ext cx="27363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Мою маму зовут Марина.</a:t>
            </a:r>
          </a:p>
          <a:p>
            <a:pPr algn="ctr"/>
            <a:r>
              <a:rPr lang="ru-RU" sz="2000" dirty="0"/>
              <a:t>Глаза у мамы зеленые, а волосы красные.</a:t>
            </a:r>
          </a:p>
          <a:p>
            <a:pPr algn="ctr"/>
            <a:r>
              <a:rPr lang="ru-RU" sz="2000" dirty="0"/>
              <a:t>Мама любит маленького братика, любит готовить еду.</a:t>
            </a:r>
          </a:p>
          <a:p>
            <a:pPr algn="ctr"/>
            <a:r>
              <a:rPr lang="ru-RU" sz="2000" dirty="0"/>
              <a:t>Свою маму ласково я называю – мамочка.</a:t>
            </a:r>
          </a:p>
          <a:p>
            <a:pPr algn="ctr"/>
            <a:r>
              <a:rPr lang="ru-RU" sz="2000" dirty="0"/>
              <a:t>Хочу пожелать маме счастья.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775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4699484" cy="6597352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50000"/>
                <a:alpha val="6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96136" y="836712"/>
            <a:ext cx="28803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Мою маму зовут мама Аня.</a:t>
            </a:r>
          </a:p>
          <a:p>
            <a:pPr algn="ctr"/>
            <a:r>
              <a:rPr lang="ru-RU" sz="2000" dirty="0"/>
              <a:t>Глаза у мамы голубые, волосы темно – коричневые.</a:t>
            </a:r>
          </a:p>
          <a:p>
            <a:pPr algn="ctr"/>
            <a:r>
              <a:rPr lang="ru-RU" sz="2000" dirty="0"/>
              <a:t>Мама любит украшения, ходить в цирк.</a:t>
            </a:r>
          </a:p>
          <a:p>
            <a:pPr algn="ctr"/>
            <a:r>
              <a:rPr lang="ru-RU" sz="2000" dirty="0"/>
              <a:t>Маму ласково называю – ласточка моя.</a:t>
            </a:r>
          </a:p>
          <a:p>
            <a:pPr algn="ctr"/>
            <a:r>
              <a:rPr lang="ru-RU" sz="2000" dirty="0"/>
              <a:t>Хочу пожелать маме здоровья, счастья, чтобы была красивая.</a:t>
            </a:r>
          </a:p>
        </p:txBody>
      </p:sp>
    </p:spTree>
    <p:extLst>
      <p:ext uri="{BB962C8B-B14F-4D97-AF65-F5344CB8AC3E}">
        <p14:creationId xmlns:p14="http://schemas.microsoft.com/office/powerpoint/2010/main" val="343687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53960"/>
            <a:ext cx="4558802" cy="6525344"/>
          </a:xfrm>
          <a:prstGeom prst="ellipse">
            <a:avLst/>
          </a:prstGeom>
          <a:ln>
            <a:noFill/>
          </a:ln>
          <a:effectLst>
            <a:glow rad="101600">
              <a:schemeClr val="accent2">
                <a:lumMod val="50000"/>
                <a:alpha val="6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1052736"/>
            <a:ext cx="2520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Мою маму зовут тетя Оля.</a:t>
            </a:r>
          </a:p>
          <a:p>
            <a:pPr algn="ctr"/>
            <a:r>
              <a:rPr lang="ru-RU" sz="2000" dirty="0"/>
              <a:t>Глаза у мамы карие, волосы коричневые.</a:t>
            </a:r>
          </a:p>
          <a:p>
            <a:pPr algn="ctr"/>
            <a:r>
              <a:rPr lang="ru-RU" sz="2000" dirty="0"/>
              <a:t>Мама любит смотреть телевизор.</a:t>
            </a:r>
          </a:p>
          <a:p>
            <a:pPr algn="ctr"/>
            <a:r>
              <a:rPr lang="ru-RU" sz="2000" dirty="0"/>
              <a:t>Моя любимая мама, так я ее зову.</a:t>
            </a:r>
          </a:p>
          <a:p>
            <a:pPr algn="ctr"/>
            <a:r>
              <a:rPr lang="ru-RU" sz="2000" dirty="0"/>
              <a:t>Я желаю маме много денег, машину,  здоровья и красоты.</a:t>
            </a:r>
          </a:p>
        </p:txBody>
      </p:sp>
    </p:spTree>
    <p:extLst>
      <p:ext uri="{BB962C8B-B14F-4D97-AF65-F5344CB8AC3E}">
        <p14:creationId xmlns:p14="http://schemas.microsoft.com/office/powerpoint/2010/main" val="158145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6632"/>
            <a:ext cx="4699484" cy="6597352"/>
          </a:xfrm>
          <a:prstGeom prst="ellipse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80112" y="1484784"/>
            <a:ext cx="24482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Маму зовут Оля.</a:t>
            </a:r>
          </a:p>
          <a:p>
            <a:pPr algn="ctr"/>
            <a:r>
              <a:rPr lang="ru-RU" sz="2000" dirty="0"/>
              <a:t>У мамы волосы коричневые, глаза серые.</a:t>
            </a:r>
          </a:p>
          <a:p>
            <a:pPr algn="ctr"/>
            <a:r>
              <a:rPr lang="ru-RU" sz="2000" dirty="0"/>
              <a:t>Мама любит наводить дома порядок.</a:t>
            </a:r>
          </a:p>
          <a:p>
            <a:pPr algn="ctr"/>
            <a:r>
              <a:rPr lang="ru-RU" sz="2000" dirty="0"/>
              <a:t>Мама любимая, я ее так называю.</a:t>
            </a:r>
          </a:p>
          <a:p>
            <a:pPr algn="ctr"/>
            <a:r>
              <a:rPr lang="ru-RU" sz="2000" dirty="0"/>
              <a:t>Желаю маме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12395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4699484" cy="6597352"/>
          </a:xfrm>
          <a:prstGeom prst="ellipse">
            <a:avLst/>
          </a:prstGeom>
          <a:ln>
            <a:noFill/>
          </a:ln>
          <a:effectLst>
            <a:glow rad="101600">
              <a:schemeClr val="accent4">
                <a:lumMod val="50000"/>
                <a:alpha val="6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652120" y="1196752"/>
            <a:ext cx="25202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Мою маму зовут Лена.</a:t>
            </a:r>
          </a:p>
          <a:p>
            <a:pPr algn="ctr"/>
            <a:r>
              <a:rPr lang="ru-RU" sz="2000" dirty="0"/>
              <a:t>У моей мамы карие глаза, волосы черные.</a:t>
            </a:r>
          </a:p>
          <a:p>
            <a:pPr algn="ctr"/>
            <a:r>
              <a:rPr lang="ru-RU" sz="2000" dirty="0"/>
              <a:t>Мама любит открытки.</a:t>
            </a:r>
          </a:p>
          <a:p>
            <a:pPr algn="ctr"/>
            <a:r>
              <a:rPr lang="ru-RU" sz="2000" dirty="0"/>
              <a:t>Я свою маму называю – мама!</a:t>
            </a:r>
          </a:p>
          <a:p>
            <a:pPr algn="ctr"/>
            <a:r>
              <a:rPr lang="ru-RU" sz="2000" dirty="0"/>
              <a:t>Я желаю маме здоровья, счастья.</a:t>
            </a:r>
          </a:p>
        </p:txBody>
      </p:sp>
    </p:spTree>
    <p:extLst>
      <p:ext uri="{BB962C8B-B14F-4D97-AF65-F5344CB8AC3E}">
        <p14:creationId xmlns:p14="http://schemas.microsoft.com/office/powerpoint/2010/main" val="15860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16632"/>
            <a:ext cx="4508495" cy="6453336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50000"/>
                <a:alpha val="6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980728"/>
            <a:ext cx="26642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Мою маму зовут Юля.</a:t>
            </a:r>
          </a:p>
          <a:p>
            <a:pPr algn="ctr"/>
            <a:r>
              <a:rPr lang="ru-RU" sz="2000" dirty="0"/>
              <a:t>Волосы каштановые, глаза карие.</a:t>
            </a:r>
          </a:p>
          <a:p>
            <a:pPr algn="ctr"/>
            <a:r>
              <a:rPr lang="ru-RU" sz="2000" dirty="0"/>
              <a:t>Мама любит готовить.</a:t>
            </a:r>
          </a:p>
          <a:p>
            <a:pPr algn="ctr"/>
            <a:r>
              <a:rPr lang="ru-RU" sz="2000" dirty="0"/>
              <a:t>Хорошая моя – я так ласково называю маму.</a:t>
            </a:r>
          </a:p>
          <a:p>
            <a:pPr algn="ctr"/>
            <a:r>
              <a:rPr lang="ru-RU" sz="2000" dirty="0"/>
              <a:t>Я желаю маме здоровья, счастья, чтобы она всегда была красивая.</a:t>
            </a:r>
          </a:p>
          <a:p>
            <a:pPr algn="ctr"/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097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16632"/>
            <a:ext cx="4750777" cy="6669360"/>
          </a:xfrm>
          <a:prstGeom prst="ellipse">
            <a:avLst/>
          </a:prstGeom>
          <a:ln>
            <a:noFill/>
          </a:ln>
          <a:effectLst>
            <a:glow rad="101600">
              <a:srgbClr val="92D050">
                <a:alpha val="60000"/>
              </a:srgb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1484784"/>
            <a:ext cx="2520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Мою маму зовут Катя.</a:t>
            </a:r>
          </a:p>
          <a:p>
            <a:pPr algn="ctr"/>
            <a:r>
              <a:rPr lang="ru-RU" sz="2000" dirty="0"/>
              <a:t>Волосы черные, глаза не знаю какого цвета.</a:t>
            </a:r>
          </a:p>
          <a:p>
            <a:pPr algn="ctr"/>
            <a:r>
              <a:rPr lang="ru-RU" sz="2000" dirty="0"/>
              <a:t>Мама любит готовить еду для нас.</a:t>
            </a:r>
          </a:p>
          <a:p>
            <a:pPr algn="ctr"/>
            <a:r>
              <a:rPr lang="ru-RU" sz="2000" dirty="0"/>
              <a:t>Я называю маму ласково – любимая.</a:t>
            </a:r>
          </a:p>
          <a:p>
            <a:pPr algn="ctr"/>
            <a:r>
              <a:rPr lang="ru-RU" sz="2000" dirty="0"/>
              <a:t>Желаю ей всегда быть красивой.</a:t>
            </a:r>
          </a:p>
        </p:txBody>
      </p:sp>
    </p:spTree>
    <p:extLst>
      <p:ext uri="{BB962C8B-B14F-4D97-AF65-F5344CB8AC3E}">
        <p14:creationId xmlns:p14="http://schemas.microsoft.com/office/powerpoint/2010/main" val="6860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4648191" cy="6525344"/>
          </a:xfrm>
          <a:prstGeom prst="ellipse">
            <a:avLst/>
          </a:prstGeom>
          <a:ln>
            <a:noFill/>
          </a:ln>
          <a:effectLst>
            <a:glow rad="101600">
              <a:srgbClr val="92D050">
                <a:alpha val="60000"/>
              </a:srgb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220072" y="1412776"/>
            <a:ext cx="2574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Маму зовут, не знаю.</a:t>
            </a:r>
          </a:p>
          <a:p>
            <a:pPr algn="ctr"/>
            <a:r>
              <a:rPr lang="ru-RU" sz="2000" dirty="0"/>
              <a:t>Волосы коричневые, глаза темные.</a:t>
            </a:r>
          </a:p>
          <a:p>
            <a:pPr algn="ctr"/>
            <a:r>
              <a:rPr lang="ru-RU" sz="2000" dirty="0"/>
              <a:t>Мама любит овощи.</a:t>
            </a:r>
          </a:p>
          <a:p>
            <a:pPr algn="ctr"/>
            <a:r>
              <a:rPr lang="ru-RU" sz="2000" dirty="0"/>
              <a:t>Маму называю, нежная.</a:t>
            </a:r>
          </a:p>
          <a:p>
            <a:pPr algn="ctr"/>
            <a:r>
              <a:rPr lang="ru-RU" sz="2000" dirty="0"/>
              <a:t>Я желаю маме много денег, здоровья и красоты.</a:t>
            </a:r>
          </a:p>
        </p:txBody>
      </p:sp>
    </p:spTree>
    <p:extLst>
      <p:ext uri="{BB962C8B-B14F-4D97-AF65-F5344CB8AC3E}">
        <p14:creationId xmlns:p14="http://schemas.microsoft.com/office/powerpoint/2010/main" val="29007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16632"/>
            <a:ext cx="4545604" cy="6381328"/>
          </a:xfrm>
          <a:prstGeom prst="ellipse">
            <a:avLst/>
          </a:prstGeom>
          <a:ln>
            <a:noFill/>
          </a:ln>
          <a:effectLst>
            <a:glow rad="101600">
              <a:schemeClr val="tx2">
                <a:lumMod val="60000"/>
                <a:lumOff val="40000"/>
                <a:alpha val="6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1268760"/>
            <a:ext cx="29340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Мою маму зовут Алиса.</a:t>
            </a:r>
          </a:p>
          <a:p>
            <a:pPr algn="ctr"/>
            <a:r>
              <a:rPr lang="ru-RU" sz="2000" dirty="0"/>
              <a:t>Какие глаза не знаю, волосы белые.</a:t>
            </a:r>
          </a:p>
          <a:p>
            <a:pPr algn="ctr"/>
            <a:r>
              <a:rPr lang="ru-RU" sz="2000" dirty="0"/>
              <a:t>Мама любит, чтобы я ее любила.</a:t>
            </a:r>
          </a:p>
          <a:p>
            <a:pPr algn="ctr"/>
            <a:r>
              <a:rPr lang="ru-RU" sz="2000" dirty="0"/>
              <a:t>Я свою маму называю ласково – моя милая.</a:t>
            </a:r>
          </a:p>
          <a:p>
            <a:pPr algn="ctr"/>
            <a:r>
              <a:rPr lang="ru-RU" sz="2000" dirty="0"/>
              <a:t>Желаю маме, чтобы она была здоровая, сильная, красивая, и не болела.</a:t>
            </a:r>
          </a:p>
        </p:txBody>
      </p:sp>
    </p:spTree>
    <p:extLst>
      <p:ext uri="{BB962C8B-B14F-4D97-AF65-F5344CB8AC3E}">
        <p14:creationId xmlns:p14="http://schemas.microsoft.com/office/powerpoint/2010/main" val="25197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3180189" cy="4464496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50000"/>
                <a:alpha val="60000"/>
              </a:schemeClr>
            </a:glow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249176"/>
            <a:ext cx="3180411" cy="4464807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50000"/>
                <a:alpha val="60000"/>
              </a:schemeClr>
            </a:glow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87693" y="1484784"/>
            <a:ext cx="24061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Нашу маму зовут тетя Люба.</a:t>
            </a:r>
          </a:p>
          <a:p>
            <a:pPr algn="ctr"/>
            <a:r>
              <a:rPr lang="ru-RU" sz="2000" dirty="0"/>
              <a:t>Волосы у мамы темные, глаза серые.</a:t>
            </a:r>
          </a:p>
          <a:p>
            <a:pPr algn="ctr"/>
            <a:r>
              <a:rPr lang="ru-RU" sz="2000" dirty="0"/>
              <a:t>Мама любит готовить.</a:t>
            </a:r>
          </a:p>
          <a:p>
            <a:pPr algn="ctr"/>
            <a:r>
              <a:rPr lang="ru-RU" sz="2000" dirty="0"/>
              <a:t>Мы называем свою маму – мамочка любимая.</a:t>
            </a:r>
          </a:p>
          <a:p>
            <a:pPr algn="ctr"/>
            <a:r>
              <a:rPr lang="ru-RU" sz="2000" dirty="0"/>
              <a:t>Мамочке любимой пожелаем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386340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9"/>
            <a:ext cx="80648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Маме</a:t>
            </a:r>
            <a:endParaRPr lang="ru-RU" sz="4400" dirty="0"/>
          </a:p>
          <a:p>
            <a:pPr algn="ctr"/>
            <a:r>
              <a:rPr lang="ru-RU" sz="2800" dirty="0"/>
              <a:t>Дорогая мамочка, мамуля,</a:t>
            </a:r>
          </a:p>
          <a:p>
            <a:pPr algn="ctr"/>
            <a:r>
              <a:rPr lang="ru-RU" sz="2800" dirty="0"/>
              <a:t> Хорошо, что праздник мамы есть.</a:t>
            </a:r>
          </a:p>
          <a:p>
            <a:pPr algn="ctr"/>
            <a:r>
              <a:rPr lang="ru-RU" sz="2800" dirty="0"/>
              <a:t> Я тебя люблю, моя родная, </a:t>
            </a:r>
          </a:p>
          <a:p>
            <a:pPr algn="ctr"/>
            <a:r>
              <a:rPr lang="ru-RU" sz="2800" dirty="0"/>
              <a:t> Всех твоих достоинств и не счесть.</a:t>
            </a:r>
          </a:p>
          <a:p>
            <a:pPr algn="ctr"/>
            <a:r>
              <a:rPr lang="ru-RU" sz="2800" dirty="0"/>
              <a:t> В жизни ты защита и опора,</a:t>
            </a:r>
          </a:p>
          <a:p>
            <a:pPr algn="ctr"/>
            <a:r>
              <a:rPr lang="ru-RU" sz="2800" dirty="0"/>
              <a:t> От ненастий бережёшь меня, </a:t>
            </a:r>
          </a:p>
          <a:p>
            <a:pPr algn="ctr"/>
            <a:r>
              <a:rPr lang="ru-RU" sz="2800" dirty="0"/>
              <a:t> Любишь без оглядок и укоров</a:t>
            </a:r>
          </a:p>
          <a:p>
            <a:pPr algn="ctr"/>
            <a:r>
              <a:rPr lang="ru-RU" sz="2800" dirty="0"/>
              <a:t> И согрета вся тобой семья.</a:t>
            </a:r>
          </a:p>
          <a:p>
            <a:pPr algn="ctr"/>
            <a:r>
              <a:rPr lang="ru-RU" sz="2800" dirty="0"/>
              <a:t> Пожелать хочу тебе здоровья,</a:t>
            </a:r>
          </a:p>
          <a:p>
            <a:pPr algn="ctr"/>
            <a:r>
              <a:rPr lang="ru-RU" sz="2800" dirty="0"/>
              <a:t> Чтоб тревог никто не доставлял.</a:t>
            </a:r>
          </a:p>
          <a:p>
            <a:pPr algn="ctr"/>
            <a:r>
              <a:rPr lang="ru-RU" sz="2800" dirty="0"/>
              <a:t> Ты - одна такая в целом свете,</a:t>
            </a:r>
          </a:p>
          <a:p>
            <a:pPr algn="ctr"/>
            <a:r>
              <a:rPr lang="ru-RU" sz="2800" dirty="0"/>
              <a:t> Мамочка любимая моя!</a:t>
            </a:r>
          </a:p>
        </p:txBody>
      </p:sp>
    </p:spTree>
    <p:extLst>
      <p:ext uri="{BB962C8B-B14F-4D97-AF65-F5344CB8AC3E}">
        <p14:creationId xmlns:p14="http://schemas.microsoft.com/office/powerpoint/2010/main" val="33595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9000">
        <p14:gallery dir="l"/>
      </p:transition>
    </mc:Choice>
    <mc:Fallback xmlns="">
      <p:transition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552" objId="3"/>
        <p14:seekEvt time="6264" objId="3" seek="0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3092"/>
            <a:ext cx="4818839" cy="6764908"/>
          </a:xfrm>
          <a:prstGeom prst="ellipse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24128" y="1628800"/>
            <a:ext cx="26734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Мою маму зовут тетя Оля.</a:t>
            </a:r>
          </a:p>
          <a:p>
            <a:pPr algn="ctr"/>
            <a:r>
              <a:rPr lang="ru-RU" sz="2000" dirty="0"/>
              <a:t>Волосы темные, глаза зеленые.</a:t>
            </a:r>
          </a:p>
          <a:p>
            <a:pPr algn="ctr"/>
            <a:r>
              <a:rPr lang="ru-RU" sz="2000" dirty="0"/>
              <a:t>Мама любит наводить порядок.</a:t>
            </a:r>
          </a:p>
          <a:p>
            <a:pPr algn="ctr"/>
            <a:r>
              <a:rPr lang="ru-RU" sz="2000" dirty="0"/>
              <a:t>Я называю маму ласково – мама.</a:t>
            </a:r>
          </a:p>
          <a:p>
            <a:pPr algn="ctr"/>
            <a:r>
              <a:rPr lang="ru-RU" sz="2000" dirty="0"/>
              <a:t>Я желаю маме здоровья и чтобы она всегда была красивая.</a:t>
            </a:r>
          </a:p>
          <a:p>
            <a:pPr algn="ctr"/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954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755" y="101617"/>
            <a:ext cx="4699484" cy="6597352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50000"/>
                <a:alpha val="6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1412776"/>
            <a:ext cx="2520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Мою маму зовут Катя.</a:t>
            </a:r>
          </a:p>
          <a:p>
            <a:pPr algn="ctr"/>
            <a:r>
              <a:rPr lang="ru-RU" sz="2000" dirty="0"/>
              <a:t>Глаза у мамы карие, волосы черные.</a:t>
            </a:r>
          </a:p>
          <a:p>
            <a:pPr algn="ctr"/>
            <a:r>
              <a:rPr lang="ru-RU" sz="2000" dirty="0"/>
              <a:t>Мама любит наводить порядок дома.</a:t>
            </a:r>
          </a:p>
          <a:p>
            <a:pPr algn="ctr"/>
            <a:r>
              <a:rPr lang="ru-RU" sz="2000" dirty="0"/>
              <a:t>Мамочка – я так ласково называю маму.</a:t>
            </a:r>
          </a:p>
          <a:p>
            <a:pPr algn="ctr"/>
            <a:r>
              <a:rPr lang="ru-RU" sz="2000" dirty="0"/>
              <a:t>Хочу пожелать маме, чтобы она не болела, и у нее был свой дом.</a:t>
            </a:r>
          </a:p>
        </p:txBody>
      </p:sp>
    </p:spTree>
    <p:extLst>
      <p:ext uri="{BB962C8B-B14F-4D97-AF65-F5344CB8AC3E}">
        <p14:creationId xmlns:p14="http://schemas.microsoft.com/office/powerpoint/2010/main" val="11515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4894418" cy="6741368"/>
          </a:xfrm>
          <a:prstGeom prst="ellipse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652120" y="1124744"/>
            <a:ext cx="26642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Мою маму зовут Лена.</a:t>
            </a:r>
          </a:p>
          <a:p>
            <a:pPr algn="ctr"/>
            <a:r>
              <a:rPr lang="ru-RU" sz="2000" dirty="0"/>
              <a:t>У мамы глаза зеленые, волосы темные.</a:t>
            </a:r>
          </a:p>
          <a:p>
            <a:pPr algn="ctr"/>
            <a:r>
              <a:rPr lang="ru-RU" sz="2000" dirty="0"/>
              <a:t>Мама любит ходить в магазин.</a:t>
            </a:r>
          </a:p>
          <a:p>
            <a:pPr algn="ctr"/>
            <a:r>
              <a:rPr lang="ru-RU" sz="2000" dirty="0"/>
              <a:t>Я свою маму называю ласково – мамочка.</a:t>
            </a:r>
          </a:p>
          <a:p>
            <a:pPr algn="ctr"/>
            <a:r>
              <a:rPr lang="ru-RU" sz="2000" dirty="0"/>
              <a:t>Хочу пожелать, чтобы она была красивая.</a:t>
            </a:r>
          </a:p>
          <a:p>
            <a:pPr algn="ctr"/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4225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1166" y="351052"/>
            <a:ext cx="1684300" cy="1231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48167" y="405637"/>
            <a:ext cx="1728434" cy="1152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46348" y="379478"/>
            <a:ext cx="1833434" cy="1222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47094" y="4754915"/>
            <a:ext cx="1946946" cy="1297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466" y="124674"/>
            <a:ext cx="1190150" cy="1785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867" y="103463"/>
            <a:ext cx="1203963" cy="1805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05347" y="2530036"/>
            <a:ext cx="1749513" cy="1166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58042" y="2491237"/>
            <a:ext cx="1925049" cy="1243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45287" y="4696654"/>
            <a:ext cx="2012799" cy="1289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41745" y="2495208"/>
            <a:ext cx="1788032" cy="1192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9063" y="2495209"/>
            <a:ext cx="1788030" cy="1192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56822" y="4719701"/>
            <a:ext cx="1947048" cy="1265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37734" y="2521329"/>
            <a:ext cx="1827905" cy="1218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9604" y="4714573"/>
            <a:ext cx="2012800" cy="1341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66551" y="4712150"/>
            <a:ext cx="1998263" cy="1332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53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2657502" cy="3730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bg2">
                <a:lumMod val="75000"/>
                <a:alpha val="6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492896"/>
            <a:ext cx="2904216" cy="4077072"/>
          </a:xfrm>
          <a:prstGeom prst="ellipse">
            <a:avLst/>
          </a:prstGeom>
          <a:ln>
            <a:noFill/>
          </a:ln>
          <a:effectLst>
            <a:glow rad="101600">
              <a:schemeClr val="bg2">
                <a:lumMod val="75000"/>
                <a:alpha val="60000"/>
              </a:schemeClr>
            </a:glow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72804" y="764704"/>
            <a:ext cx="3240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Нашу маму зовут Лариса.</a:t>
            </a:r>
          </a:p>
          <a:p>
            <a:pPr algn="ctr"/>
            <a:r>
              <a:rPr lang="ru-RU" sz="2400" dirty="0"/>
              <a:t>Волосы темные, глаза черные.</a:t>
            </a:r>
          </a:p>
          <a:p>
            <a:pPr algn="ctr"/>
            <a:r>
              <a:rPr lang="ru-RU" sz="2400" dirty="0"/>
              <a:t>Мама любит мыть посуду и готовить нам ужин.</a:t>
            </a:r>
          </a:p>
          <a:p>
            <a:pPr algn="ctr"/>
            <a:r>
              <a:rPr lang="ru-RU" sz="2400" dirty="0"/>
              <a:t>Мамочку мы  называем  наша ненаглядная.</a:t>
            </a:r>
          </a:p>
          <a:p>
            <a:pPr algn="ctr"/>
            <a:r>
              <a:rPr lang="ru-RU" sz="2400" dirty="0"/>
              <a:t>Желаем ей здоровья и счастья.</a:t>
            </a:r>
          </a:p>
        </p:txBody>
      </p:sp>
    </p:spTree>
    <p:extLst>
      <p:ext uri="{BB962C8B-B14F-4D97-AF65-F5344CB8AC3E}">
        <p14:creationId xmlns:p14="http://schemas.microsoft.com/office/powerpoint/2010/main" val="4198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368" y="188640"/>
            <a:ext cx="4674823" cy="6562732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alpha val="4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1268760"/>
            <a:ext cx="29077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Мою маму зовут Аня.</a:t>
            </a:r>
          </a:p>
          <a:p>
            <a:pPr algn="ctr"/>
            <a:r>
              <a:rPr lang="ru-RU" sz="2000" dirty="0"/>
              <a:t>У моей мамы глаза коричневые волосы темные.</a:t>
            </a:r>
          </a:p>
          <a:p>
            <a:pPr algn="ctr"/>
            <a:r>
              <a:rPr lang="ru-RU" sz="2000" dirty="0"/>
              <a:t>Мама любит конфеты.</a:t>
            </a:r>
          </a:p>
          <a:p>
            <a:pPr algn="ctr"/>
            <a:r>
              <a:rPr lang="ru-RU" sz="2000" dirty="0"/>
              <a:t>Я маму называю ласково – мамуля.</a:t>
            </a:r>
          </a:p>
          <a:p>
            <a:pPr algn="ctr"/>
            <a:r>
              <a:rPr lang="ru-RU" sz="2000" dirty="0"/>
              <a:t>Желаю мамочке здоровья, чтобы всегда была молодой.</a:t>
            </a:r>
          </a:p>
          <a:p>
            <a:pPr algn="ctr"/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363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6632"/>
            <a:ext cx="4885151" cy="6477320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228184" y="816135"/>
            <a:ext cx="23762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Мою маму зовут Саша.</a:t>
            </a:r>
          </a:p>
          <a:p>
            <a:pPr algn="ctr"/>
            <a:r>
              <a:rPr lang="ru-RU" sz="2000" dirty="0"/>
              <a:t>Черные у мамы волосы, голубые глаза.</a:t>
            </a:r>
          </a:p>
          <a:p>
            <a:pPr algn="ctr"/>
            <a:r>
              <a:rPr lang="ru-RU" sz="2000" dirty="0"/>
              <a:t>Мама любит собак, </a:t>
            </a:r>
            <a:r>
              <a:rPr lang="ru-RU" sz="2000" dirty="0" err="1"/>
              <a:t>Клепу</a:t>
            </a:r>
            <a:r>
              <a:rPr lang="ru-RU" sz="2000" dirty="0"/>
              <a:t> и Антона.</a:t>
            </a:r>
          </a:p>
          <a:p>
            <a:pPr algn="ctr"/>
            <a:r>
              <a:rPr lang="ru-RU" sz="2000" dirty="0"/>
              <a:t>Маму ласково называю Саша, а папа Шурочка.</a:t>
            </a:r>
          </a:p>
          <a:p>
            <a:pPr algn="ctr"/>
            <a:r>
              <a:rPr lang="ru-RU" sz="2000" dirty="0"/>
              <a:t>Хочу, чтобы мама купила себе красивые брюки и </a:t>
            </a:r>
            <a:r>
              <a:rPr lang="ru-RU" sz="2000" dirty="0" err="1"/>
              <a:t>платьечко</a:t>
            </a:r>
            <a:r>
              <a:rPr lang="ru-RU" sz="2000" dirty="0"/>
              <a:t>. </a:t>
            </a:r>
          </a:p>
          <a:p>
            <a:pPr algn="ctr"/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254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133" y="116632"/>
            <a:ext cx="4679978" cy="6569968"/>
          </a:xfrm>
          <a:prstGeom prst="ellipse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836712"/>
            <a:ext cx="293407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Мою маму зовут Марина.</a:t>
            </a:r>
          </a:p>
          <a:p>
            <a:pPr algn="ctr"/>
            <a:r>
              <a:rPr lang="ru-RU" sz="2000" dirty="0"/>
              <a:t>Волосы у мамы черные, а глаза серые.</a:t>
            </a:r>
          </a:p>
          <a:p>
            <a:pPr algn="ctr"/>
            <a:r>
              <a:rPr lang="ru-RU" sz="2000" dirty="0"/>
              <a:t>Мама любит печь пироги, делать торт.</a:t>
            </a:r>
          </a:p>
          <a:p>
            <a:pPr algn="ctr"/>
            <a:r>
              <a:rPr lang="ru-RU" sz="2000" dirty="0"/>
              <a:t>Мама хорошая – я ее так ласково называю.</a:t>
            </a:r>
          </a:p>
          <a:p>
            <a:pPr algn="ctr"/>
            <a:r>
              <a:rPr lang="ru-RU" sz="2000" dirty="0"/>
              <a:t>Желаю здоровья, счастья, здоровья, здоровья, здоровья, здоровья…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17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9344"/>
            <a:ext cx="4699858" cy="6622024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50000"/>
                <a:alpha val="6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80112" y="1196752"/>
            <a:ext cx="2449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Мою маму зовут мама Наташа.</a:t>
            </a:r>
          </a:p>
          <a:p>
            <a:pPr algn="ctr"/>
            <a:r>
              <a:rPr lang="ru-RU" sz="2000" dirty="0"/>
              <a:t>Волосы всякие, глаза не знаю.</a:t>
            </a:r>
          </a:p>
          <a:p>
            <a:pPr algn="ctr"/>
            <a:r>
              <a:rPr lang="ru-RU" sz="2000" dirty="0"/>
              <a:t>Мама любит работать и играть в грибочки.</a:t>
            </a:r>
          </a:p>
          <a:p>
            <a:pPr algn="ctr"/>
            <a:r>
              <a:rPr lang="ru-RU" sz="2000" dirty="0"/>
              <a:t>Мама – хорошая, я ее так ласково называю.</a:t>
            </a:r>
          </a:p>
          <a:p>
            <a:pPr algn="ctr"/>
            <a:r>
              <a:rPr lang="ru-RU" sz="2000" dirty="0"/>
              <a:t>Я хочу пожелать новые игры.</a:t>
            </a:r>
          </a:p>
        </p:txBody>
      </p:sp>
    </p:spTree>
    <p:extLst>
      <p:ext uri="{BB962C8B-B14F-4D97-AF65-F5344CB8AC3E}">
        <p14:creationId xmlns:p14="http://schemas.microsoft.com/office/powerpoint/2010/main" val="9047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16632"/>
            <a:ext cx="4802071" cy="6741368"/>
          </a:xfrm>
          <a:prstGeom prst="ellipse">
            <a:avLst/>
          </a:prstGeom>
          <a:ln>
            <a:noFill/>
          </a:ln>
          <a:effectLst>
            <a:glow rad="101600">
              <a:schemeClr val="accent4">
                <a:lumMod val="50000"/>
                <a:alpha val="6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1124744"/>
            <a:ext cx="31500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Мою маму зовут Анна Владимировна.</a:t>
            </a:r>
          </a:p>
          <a:p>
            <a:pPr algn="ctr"/>
            <a:r>
              <a:rPr lang="ru-RU" sz="2000" dirty="0"/>
              <a:t>У моей мамы глаза зеленые, волосы черные.</a:t>
            </a:r>
          </a:p>
          <a:p>
            <a:pPr algn="ctr"/>
            <a:r>
              <a:rPr lang="ru-RU" sz="2000" dirty="0"/>
              <a:t>Я ласково называю свою маму – любимая моя, дорогая.</a:t>
            </a:r>
          </a:p>
          <a:p>
            <a:pPr algn="ctr"/>
            <a:r>
              <a:rPr lang="ru-RU" sz="2000" dirty="0"/>
              <a:t>Мама любит гулять с Таней.</a:t>
            </a:r>
          </a:p>
          <a:p>
            <a:pPr algn="ctr"/>
            <a:r>
              <a:rPr lang="ru-RU" sz="2000" dirty="0"/>
              <a:t>Я хочу подарить маме подарок.</a:t>
            </a:r>
          </a:p>
          <a:p>
            <a:pPr algn="ctr"/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8032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42" y="166328"/>
            <a:ext cx="4648191" cy="6525344"/>
          </a:xfrm>
          <a:prstGeom prst="ellipse">
            <a:avLst/>
          </a:prstGeom>
          <a:ln>
            <a:noFill/>
          </a:ln>
          <a:effectLst>
            <a:glow rad="101600">
              <a:schemeClr val="accent4">
                <a:lumMod val="50000"/>
                <a:alpha val="6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80112" y="1124744"/>
            <a:ext cx="27363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Мою маму зовут Наталья Александровна.</a:t>
            </a:r>
          </a:p>
          <a:p>
            <a:pPr algn="ctr"/>
            <a:r>
              <a:rPr lang="ru-RU" sz="2000" dirty="0"/>
              <a:t>Глаза у мамы не помню, волосы рыжие.</a:t>
            </a:r>
          </a:p>
          <a:p>
            <a:pPr algn="ctr"/>
            <a:r>
              <a:rPr lang="ru-RU" sz="2000" dirty="0"/>
              <a:t>Мама любит цветы.</a:t>
            </a:r>
          </a:p>
          <a:p>
            <a:pPr algn="ctr"/>
            <a:r>
              <a:rPr lang="ru-RU" sz="2000" dirty="0"/>
              <a:t>Я называю свою маму – </a:t>
            </a:r>
            <a:r>
              <a:rPr lang="ru-RU" sz="2000" dirty="0" err="1"/>
              <a:t>мамулечка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/>
              <a:t>Хочу пожелать, чтобы мама была здоровая и красивая.</a:t>
            </a:r>
          </a:p>
          <a:p>
            <a:pPr algn="ctr"/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8553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2000">
        <p14:gallery dir="l"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573</TotalTime>
  <Words>822</Words>
  <Application>Microsoft Office PowerPoint</Application>
  <PresentationFormat>Экран (4:3)</PresentationFormat>
  <Paragraphs>123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29</cp:revision>
  <dcterms:created xsi:type="dcterms:W3CDTF">2012-11-18T14:37:53Z</dcterms:created>
  <dcterms:modified xsi:type="dcterms:W3CDTF">2013-03-28T15:40:47Z</dcterms:modified>
</cp:coreProperties>
</file>