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2" r:id="rId6"/>
    <p:sldId id="271" r:id="rId7"/>
    <p:sldId id="265" r:id="rId8"/>
    <p:sldId id="266" r:id="rId9"/>
    <p:sldId id="267" r:id="rId10"/>
    <p:sldId id="268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3FB1B1-8FA8-4111-AC78-AB2310384169}" type="doc">
      <dgm:prSet loTypeId="urn:microsoft.com/office/officeart/2005/8/layout/radial2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24803CC-326F-4C68-A0D2-DAE6CC7EA09B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002060"/>
              </a:solidFill>
            </a:rPr>
            <a:t>Умение пользоваться интернетом</a:t>
          </a:r>
          <a:endParaRPr lang="ru-RU" sz="1600" dirty="0">
            <a:solidFill>
              <a:srgbClr val="002060"/>
            </a:solidFill>
          </a:endParaRPr>
        </a:p>
      </dgm:t>
    </dgm:pt>
    <dgm:pt modelId="{F92A4540-A910-4480-91D4-8C4C77FCE7D7}" type="parTrans" cxnId="{67A1ED23-AA37-4F47-A295-B895D1331238}">
      <dgm:prSet/>
      <dgm:spPr/>
      <dgm:t>
        <a:bodyPr/>
        <a:lstStyle/>
        <a:p>
          <a:endParaRPr lang="ru-RU"/>
        </a:p>
      </dgm:t>
    </dgm:pt>
    <dgm:pt modelId="{756E6DC7-4659-464E-9B3F-FB720E6D95EE}" type="sibTrans" cxnId="{67A1ED23-AA37-4F47-A295-B895D1331238}">
      <dgm:prSet/>
      <dgm:spPr/>
      <dgm:t>
        <a:bodyPr/>
        <a:lstStyle/>
        <a:p>
          <a:endParaRPr lang="ru-RU"/>
        </a:p>
      </dgm:t>
    </dgm:pt>
    <dgm:pt modelId="{60DB6329-33D7-4CFB-8FA1-92A64A345B1B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Отслеживать анонсы событий (проведений курсов, семинаров)</a:t>
          </a:r>
          <a:endParaRPr lang="ru-RU" dirty="0">
            <a:solidFill>
              <a:srgbClr val="002060"/>
            </a:solidFill>
          </a:endParaRPr>
        </a:p>
      </dgm:t>
    </dgm:pt>
    <dgm:pt modelId="{F273E0B4-E468-4B5E-ABB2-19392678597C}" type="parTrans" cxnId="{6FF3B337-7224-4520-9B29-3182147E9299}">
      <dgm:prSet/>
      <dgm:spPr/>
      <dgm:t>
        <a:bodyPr/>
        <a:lstStyle/>
        <a:p>
          <a:endParaRPr lang="ru-RU"/>
        </a:p>
      </dgm:t>
    </dgm:pt>
    <dgm:pt modelId="{248A036A-2D90-40F4-B27D-13B304632873}" type="sibTrans" cxnId="{6FF3B337-7224-4520-9B29-3182147E9299}">
      <dgm:prSet/>
      <dgm:spPr/>
      <dgm:t>
        <a:bodyPr/>
        <a:lstStyle/>
        <a:p>
          <a:endParaRPr lang="ru-RU"/>
        </a:p>
      </dgm:t>
    </dgm:pt>
    <dgm:pt modelId="{56D31AF8-EFC4-40AB-9B40-ACA97F9FEBBF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Получать консультации по актуальным проблемам, размещать свои работы в </a:t>
          </a:r>
          <a:r>
            <a:rPr lang="ru-RU" dirty="0" err="1" smtClean="0">
              <a:solidFill>
                <a:srgbClr val="002060"/>
              </a:solidFill>
            </a:rPr>
            <a:t>медиатеках</a:t>
          </a:r>
          <a:r>
            <a:rPr lang="ru-RU" dirty="0" smtClean="0">
              <a:solidFill>
                <a:srgbClr val="002060"/>
              </a:solidFill>
            </a:rPr>
            <a:t>,  знакомиться с разработками своих коллег</a:t>
          </a:r>
          <a:endParaRPr lang="ru-RU" dirty="0">
            <a:solidFill>
              <a:srgbClr val="002060"/>
            </a:solidFill>
          </a:endParaRPr>
        </a:p>
      </dgm:t>
    </dgm:pt>
    <dgm:pt modelId="{80D94E23-8287-4FCE-AED9-1031451236C0}" type="parTrans" cxnId="{90CD6A8C-8265-44F0-ADC1-57512F454256}">
      <dgm:prSet/>
      <dgm:spPr/>
      <dgm:t>
        <a:bodyPr/>
        <a:lstStyle/>
        <a:p>
          <a:endParaRPr lang="ru-RU"/>
        </a:p>
      </dgm:t>
    </dgm:pt>
    <dgm:pt modelId="{D093D752-F2B7-454C-A174-CC0B839D9185}" type="sibTrans" cxnId="{90CD6A8C-8265-44F0-ADC1-57512F454256}">
      <dgm:prSet/>
      <dgm:spPr/>
      <dgm:t>
        <a:bodyPr/>
        <a:lstStyle/>
        <a:p>
          <a:endParaRPr lang="ru-RU"/>
        </a:p>
      </dgm:t>
    </dgm:pt>
    <dgm:pt modelId="{88D0CBEA-DF1A-4D8D-AAA9-6709668963E1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FFFF00"/>
              </a:solidFill>
            </a:rPr>
            <a:t>Повышение уровня профессионального мастерства и самооценки  </a:t>
          </a:r>
          <a:endParaRPr lang="ru-RU" sz="1600" dirty="0">
            <a:solidFill>
              <a:srgbClr val="FFFF00"/>
            </a:solidFill>
          </a:endParaRPr>
        </a:p>
      </dgm:t>
    </dgm:pt>
    <dgm:pt modelId="{CBF0009E-1B6F-408C-A496-03CC19043236}" type="parTrans" cxnId="{D20DBD1A-2CF9-45D2-9695-D21FC1CEEF82}">
      <dgm:prSet/>
      <dgm:spPr/>
      <dgm:t>
        <a:bodyPr/>
        <a:lstStyle/>
        <a:p>
          <a:endParaRPr lang="ru-RU"/>
        </a:p>
      </dgm:t>
    </dgm:pt>
    <dgm:pt modelId="{2F0B1621-7FA9-44AE-BDB1-AE68EBE1B1B1}" type="sibTrans" cxnId="{D20DBD1A-2CF9-45D2-9695-D21FC1CEEF82}">
      <dgm:prSet/>
      <dgm:spPr/>
      <dgm:t>
        <a:bodyPr/>
        <a:lstStyle/>
        <a:p>
          <a:endParaRPr lang="ru-RU"/>
        </a:p>
      </dgm:t>
    </dgm:pt>
    <dgm:pt modelId="{05AEC5FB-B790-4088-ADF5-BA63080F1F3E}">
      <dgm:prSet phldrT="[Текст]" phldr="1"/>
      <dgm:spPr/>
      <dgm:t>
        <a:bodyPr/>
        <a:lstStyle/>
        <a:p>
          <a:endParaRPr lang="ru-RU"/>
        </a:p>
      </dgm:t>
    </dgm:pt>
    <dgm:pt modelId="{D4B41038-E27D-473F-9CF4-CA090658951A}" type="parTrans" cxnId="{315E2392-244B-411F-9FC8-75D059CA93E7}">
      <dgm:prSet/>
      <dgm:spPr/>
      <dgm:t>
        <a:bodyPr/>
        <a:lstStyle/>
        <a:p>
          <a:endParaRPr lang="ru-RU"/>
        </a:p>
      </dgm:t>
    </dgm:pt>
    <dgm:pt modelId="{97A59E5F-CA71-4356-B207-3A229F261891}" type="sibTrans" cxnId="{315E2392-244B-411F-9FC8-75D059CA93E7}">
      <dgm:prSet/>
      <dgm:spPr/>
      <dgm:t>
        <a:bodyPr/>
        <a:lstStyle/>
        <a:p>
          <a:endParaRPr lang="ru-RU"/>
        </a:p>
      </dgm:t>
    </dgm:pt>
    <dgm:pt modelId="{CC85CEFE-D60F-400F-96F8-F02CFC48A886}">
      <dgm:prSet phldrT="[Текст]" phldr="1"/>
      <dgm:spPr/>
      <dgm:t>
        <a:bodyPr/>
        <a:lstStyle/>
        <a:p>
          <a:endParaRPr lang="ru-RU"/>
        </a:p>
      </dgm:t>
    </dgm:pt>
    <dgm:pt modelId="{C34B2A3E-4BFD-4A32-9AD3-328F0E49D587}" type="parTrans" cxnId="{F7B436AB-C54B-40A4-967D-8802B6A3B054}">
      <dgm:prSet/>
      <dgm:spPr/>
      <dgm:t>
        <a:bodyPr/>
        <a:lstStyle/>
        <a:p>
          <a:endParaRPr lang="ru-RU"/>
        </a:p>
      </dgm:t>
    </dgm:pt>
    <dgm:pt modelId="{81EC66FF-F91D-403C-9831-C6EE2FA38450}" type="sibTrans" cxnId="{F7B436AB-C54B-40A4-967D-8802B6A3B054}">
      <dgm:prSet/>
      <dgm:spPr/>
      <dgm:t>
        <a:bodyPr/>
        <a:lstStyle/>
        <a:p>
          <a:endParaRPr lang="ru-RU"/>
        </a:p>
      </dgm:t>
    </dgm:pt>
    <dgm:pt modelId="{502703ED-1FA9-40BA-A4A7-86312C0D0B0B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002060"/>
              </a:solidFill>
            </a:rPr>
            <a:t>Повышение интеллектуального уровня развития</a:t>
          </a:r>
          <a:endParaRPr lang="ru-RU" sz="1600" dirty="0">
            <a:solidFill>
              <a:srgbClr val="002060"/>
            </a:solidFill>
          </a:endParaRPr>
        </a:p>
      </dgm:t>
    </dgm:pt>
    <dgm:pt modelId="{AF676608-3FB0-4758-8065-DFD760E1911F}" type="parTrans" cxnId="{09DDC024-46E0-406F-A865-833846C10CDB}">
      <dgm:prSet/>
      <dgm:spPr/>
      <dgm:t>
        <a:bodyPr/>
        <a:lstStyle/>
        <a:p>
          <a:endParaRPr lang="ru-RU"/>
        </a:p>
      </dgm:t>
    </dgm:pt>
    <dgm:pt modelId="{521F276F-80FB-4D32-812C-79452919D92D}" type="sibTrans" cxnId="{09DDC024-46E0-406F-A865-833846C10CDB}">
      <dgm:prSet/>
      <dgm:spPr/>
      <dgm:t>
        <a:bodyPr/>
        <a:lstStyle/>
        <a:p>
          <a:endParaRPr lang="ru-RU"/>
        </a:p>
      </dgm:t>
    </dgm:pt>
    <dgm:pt modelId="{5662D629-85BD-4DB7-B002-1A5017F55632}">
      <dgm:prSet phldrT="[Текст]" phldr="1"/>
      <dgm:spPr/>
      <dgm:t>
        <a:bodyPr/>
        <a:lstStyle/>
        <a:p>
          <a:endParaRPr lang="ru-RU"/>
        </a:p>
      </dgm:t>
    </dgm:pt>
    <dgm:pt modelId="{6D8BA67E-9F9B-44DB-9ABA-B206252454EE}" type="parTrans" cxnId="{F84B0AB6-1342-4B53-9360-7CF1357F3F79}">
      <dgm:prSet/>
      <dgm:spPr/>
      <dgm:t>
        <a:bodyPr/>
        <a:lstStyle/>
        <a:p>
          <a:endParaRPr lang="ru-RU"/>
        </a:p>
      </dgm:t>
    </dgm:pt>
    <dgm:pt modelId="{48F346B8-630B-4BD1-A416-714448118285}" type="sibTrans" cxnId="{F84B0AB6-1342-4B53-9360-7CF1357F3F79}">
      <dgm:prSet/>
      <dgm:spPr/>
      <dgm:t>
        <a:bodyPr/>
        <a:lstStyle/>
        <a:p>
          <a:endParaRPr lang="ru-RU"/>
        </a:p>
      </dgm:t>
    </dgm:pt>
    <dgm:pt modelId="{9042F191-7873-44D5-977C-1D3B8CE3BA9C}">
      <dgm:prSet phldrT="[Текст]" phldr="1"/>
      <dgm:spPr/>
      <dgm:t>
        <a:bodyPr/>
        <a:lstStyle/>
        <a:p>
          <a:endParaRPr lang="ru-RU"/>
        </a:p>
      </dgm:t>
    </dgm:pt>
    <dgm:pt modelId="{8F1571CE-4CF2-4F4F-BD0E-18A79F4D8AD2}" type="parTrans" cxnId="{AB9F3465-69A7-4316-AB2F-E62D8B68C17B}">
      <dgm:prSet/>
      <dgm:spPr/>
      <dgm:t>
        <a:bodyPr/>
        <a:lstStyle/>
        <a:p>
          <a:endParaRPr lang="ru-RU"/>
        </a:p>
      </dgm:t>
    </dgm:pt>
    <dgm:pt modelId="{E0CDBB60-CFDD-4412-AE2A-E157CFA7C74C}" type="sibTrans" cxnId="{AB9F3465-69A7-4316-AB2F-E62D8B68C17B}">
      <dgm:prSet/>
      <dgm:spPr/>
      <dgm:t>
        <a:bodyPr/>
        <a:lstStyle/>
        <a:p>
          <a:endParaRPr lang="ru-RU"/>
        </a:p>
      </dgm:t>
    </dgm:pt>
    <dgm:pt modelId="{75417AA7-612A-4F45-AB48-A56E7B00DFC0}" type="pres">
      <dgm:prSet presAssocID="{753FB1B1-8FA8-4111-AC78-AB2310384169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9466449-5B45-4BC5-8529-54E6871158BC}" type="pres">
      <dgm:prSet presAssocID="{753FB1B1-8FA8-4111-AC78-AB2310384169}" presName="cycle" presStyleCnt="0"/>
      <dgm:spPr/>
    </dgm:pt>
    <dgm:pt modelId="{C7377C20-D860-4784-BC0F-32DB0E5E2555}" type="pres">
      <dgm:prSet presAssocID="{753FB1B1-8FA8-4111-AC78-AB2310384169}" presName="centerShape" presStyleCnt="0"/>
      <dgm:spPr/>
    </dgm:pt>
    <dgm:pt modelId="{B26CB611-E928-4AD3-9014-AD9BE3DB3895}" type="pres">
      <dgm:prSet presAssocID="{753FB1B1-8FA8-4111-AC78-AB2310384169}" presName="connSite" presStyleLbl="node1" presStyleIdx="0" presStyleCnt="4"/>
      <dgm:spPr/>
    </dgm:pt>
    <dgm:pt modelId="{1934888E-FF95-4F8A-8247-DDEFB79858F3}" type="pres">
      <dgm:prSet presAssocID="{753FB1B1-8FA8-4111-AC78-AB2310384169}" presName="visible" presStyleLbl="node1" presStyleIdx="0" presStyleCnt="4"/>
      <dgm:spPr/>
    </dgm:pt>
    <dgm:pt modelId="{C6CA79A8-2182-4FA3-A800-9C692A774DBA}" type="pres">
      <dgm:prSet presAssocID="{F92A4540-A910-4480-91D4-8C4C77FCE7D7}" presName="Name25" presStyleLbl="parChTrans1D1" presStyleIdx="0" presStyleCnt="3"/>
      <dgm:spPr/>
      <dgm:t>
        <a:bodyPr/>
        <a:lstStyle/>
        <a:p>
          <a:endParaRPr lang="ru-RU"/>
        </a:p>
      </dgm:t>
    </dgm:pt>
    <dgm:pt modelId="{2DED7A4D-FF8E-43F0-954B-597E5D43871E}" type="pres">
      <dgm:prSet presAssocID="{D24803CC-326F-4C68-A0D2-DAE6CC7EA09B}" presName="node" presStyleCnt="0"/>
      <dgm:spPr/>
    </dgm:pt>
    <dgm:pt modelId="{F63C705C-28D2-4485-AC0D-9218EB2C6A01}" type="pres">
      <dgm:prSet presAssocID="{D24803CC-326F-4C68-A0D2-DAE6CC7EA09B}" presName="parentNode" presStyleLbl="node1" presStyleIdx="1" presStyleCnt="4" custScaleX="105188" custScaleY="986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2EDE6F-3919-4BFA-9D6C-B46086656230}" type="pres">
      <dgm:prSet presAssocID="{D24803CC-326F-4C68-A0D2-DAE6CC7EA09B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425FF4-8F21-4D66-90E0-7AAA9DC60222}" type="pres">
      <dgm:prSet presAssocID="{CBF0009E-1B6F-408C-A496-03CC19043236}" presName="Name25" presStyleLbl="parChTrans1D1" presStyleIdx="1" presStyleCnt="3"/>
      <dgm:spPr/>
      <dgm:t>
        <a:bodyPr/>
        <a:lstStyle/>
        <a:p>
          <a:endParaRPr lang="ru-RU"/>
        </a:p>
      </dgm:t>
    </dgm:pt>
    <dgm:pt modelId="{3A7026A7-B7BE-4346-9598-C635C72E0C4E}" type="pres">
      <dgm:prSet presAssocID="{88D0CBEA-DF1A-4D8D-AAA9-6709668963E1}" presName="node" presStyleCnt="0"/>
      <dgm:spPr/>
    </dgm:pt>
    <dgm:pt modelId="{62FE2FF4-5A21-4A4D-AB1E-84AC4F593EDE}" type="pres">
      <dgm:prSet presAssocID="{88D0CBEA-DF1A-4D8D-AAA9-6709668963E1}" presName="parentNode" presStyleLbl="node1" presStyleIdx="2" presStyleCnt="4" custLinFactNeighborX="789" custLinFactNeighborY="-317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0DFB2F-E3B6-4EB0-90CA-14C25209B03B}" type="pres">
      <dgm:prSet presAssocID="{88D0CBEA-DF1A-4D8D-AAA9-6709668963E1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B3CD33-64FA-463A-A118-B329ACA25D27}" type="pres">
      <dgm:prSet presAssocID="{AF676608-3FB0-4758-8065-DFD760E1911F}" presName="Name25" presStyleLbl="parChTrans1D1" presStyleIdx="2" presStyleCnt="3"/>
      <dgm:spPr/>
      <dgm:t>
        <a:bodyPr/>
        <a:lstStyle/>
        <a:p>
          <a:endParaRPr lang="ru-RU"/>
        </a:p>
      </dgm:t>
    </dgm:pt>
    <dgm:pt modelId="{3BDF5A7A-9542-4A35-9EC2-48CE3211DE4D}" type="pres">
      <dgm:prSet presAssocID="{502703ED-1FA9-40BA-A4A7-86312C0D0B0B}" presName="node" presStyleCnt="0"/>
      <dgm:spPr/>
    </dgm:pt>
    <dgm:pt modelId="{D543877F-4D6E-4A47-A47C-0324A17E3B5F}" type="pres">
      <dgm:prSet presAssocID="{502703ED-1FA9-40BA-A4A7-86312C0D0B0B}" presName="parentNode" presStyleLbl="node1" presStyleIdx="3" presStyleCnt="4" custLinFactNeighborX="-1815" custLinFactNeighborY="-411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37B067-5F4D-4D1E-96F4-0B6B6E50FD03}" type="pres">
      <dgm:prSet presAssocID="{502703ED-1FA9-40BA-A4A7-86312C0D0B0B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1FA8FB-A6DC-490A-8617-5629D6543EED}" type="presOf" srcId="{5662D629-85BD-4DB7-B002-1A5017F55632}" destId="{3B37B067-5F4D-4D1E-96F4-0B6B6E50FD03}" srcOrd="0" destOrd="0" presId="urn:microsoft.com/office/officeart/2005/8/layout/radial2"/>
    <dgm:cxn modelId="{D9069560-0115-4694-BB89-447E8BC4CA07}" type="presOf" srcId="{502703ED-1FA9-40BA-A4A7-86312C0D0B0B}" destId="{D543877F-4D6E-4A47-A47C-0324A17E3B5F}" srcOrd="0" destOrd="0" presId="urn:microsoft.com/office/officeart/2005/8/layout/radial2"/>
    <dgm:cxn modelId="{6FF3B337-7224-4520-9B29-3182147E9299}" srcId="{D24803CC-326F-4C68-A0D2-DAE6CC7EA09B}" destId="{60DB6329-33D7-4CFB-8FA1-92A64A345B1B}" srcOrd="0" destOrd="0" parTransId="{F273E0B4-E468-4B5E-ABB2-19392678597C}" sibTransId="{248A036A-2D90-40F4-B27D-13B304632873}"/>
    <dgm:cxn modelId="{752D8EF6-67C5-4CE9-B9C5-6B68CD31B955}" type="presOf" srcId="{D24803CC-326F-4C68-A0D2-DAE6CC7EA09B}" destId="{F63C705C-28D2-4485-AC0D-9218EB2C6A01}" srcOrd="0" destOrd="0" presId="urn:microsoft.com/office/officeart/2005/8/layout/radial2"/>
    <dgm:cxn modelId="{617A9B4F-2E5E-47F2-A708-BC1884CCCA8A}" type="presOf" srcId="{CBF0009E-1B6F-408C-A496-03CC19043236}" destId="{BF425FF4-8F21-4D66-90E0-7AAA9DC60222}" srcOrd="0" destOrd="0" presId="urn:microsoft.com/office/officeart/2005/8/layout/radial2"/>
    <dgm:cxn modelId="{47BF0BA2-5044-41A6-8DDC-719A8AFEC2A5}" type="presOf" srcId="{CC85CEFE-D60F-400F-96F8-F02CFC48A886}" destId="{6C0DFB2F-E3B6-4EB0-90CA-14C25209B03B}" srcOrd="0" destOrd="1" presId="urn:microsoft.com/office/officeart/2005/8/layout/radial2"/>
    <dgm:cxn modelId="{9B03C911-3A06-4F3F-B3EC-580707F0BD91}" type="presOf" srcId="{AF676608-3FB0-4758-8065-DFD760E1911F}" destId="{3DB3CD33-64FA-463A-A118-B329ACA25D27}" srcOrd="0" destOrd="0" presId="urn:microsoft.com/office/officeart/2005/8/layout/radial2"/>
    <dgm:cxn modelId="{09DDC024-46E0-406F-A865-833846C10CDB}" srcId="{753FB1B1-8FA8-4111-AC78-AB2310384169}" destId="{502703ED-1FA9-40BA-A4A7-86312C0D0B0B}" srcOrd="2" destOrd="0" parTransId="{AF676608-3FB0-4758-8065-DFD760E1911F}" sibTransId="{521F276F-80FB-4D32-812C-79452919D92D}"/>
    <dgm:cxn modelId="{CB6350D0-97DD-4330-B0C9-EED1B429BAA7}" type="presOf" srcId="{9042F191-7873-44D5-977C-1D3B8CE3BA9C}" destId="{3B37B067-5F4D-4D1E-96F4-0B6B6E50FD03}" srcOrd="0" destOrd="1" presId="urn:microsoft.com/office/officeart/2005/8/layout/radial2"/>
    <dgm:cxn modelId="{D20DBD1A-2CF9-45D2-9695-D21FC1CEEF82}" srcId="{753FB1B1-8FA8-4111-AC78-AB2310384169}" destId="{88D0CBEA-DF1A-4D8D-AAA9-6709668963E1}" srcOrd="1" destOrd="0" parTransId="{CBF0009E-1B6F-408C-A496-03CC19043236}" sibTransId="{2F0B1621-7FA9-44AE-BDB1-AE68EBE1B1B1}"/>
    <dgm:cxn modelId="{F539998E-4C58-4DED-9A97-33ECEE124AC6}" type="presOf" srcId="{56D31AF8-EFC4-40AB-9B40-ACA97F9FEBBF}" destId="{BE2EDE6F-3919-4BFA-9D6C-B46086656230}" srcOrd="0" destOrd="1" presId="urn:microsoft.com/office/officeart/2005/8/layout/radial2"/>
    <dgm:cxn modelId="{90CD6A8C-8265-44F0-ADC1-57512F454256}" srcId="{D24803CC-326F-4C68-A0D2-DAE6CC7EA09B}" destId="{56D31AF8-EFC4-40AB-9B40-ACA97F9FEBBF}" srcOrd="1" destOrd="0" parTransId="{80D94E23-8287-4FCE-AED9-1031451236C0}" sibTransId="{D093D752-F2B7-454C-A174-CC0B839D9185}"/>
    <dgm:cxn modelId="{315E2392-244B-411F-9FC8-75D059CA93E7}" srcId="{88D0CBEA-DF1A-4D8D-AAA9-6709668963E1}" destId="{05AEC5FB-B790-4088-ADF5-BA63080F1F3E}" srcOrd="0" destOrd="0" parTransId="{D4B41038-E27D-473F-9CF4-CA090658951A}" sibTransId="{97A59E5F-CA71-4356-B207-3A229F261891}"/>
    <dgm:cxn modelId="{67A1ED23-AA37-4F47-A295-B895D1331238}" srcId="{753FB1B1-8FA8-4111-AC78-AB2310384169}" destId="{D24803CC-326F-4C68-A0D2-DAE6CC7EA09B}" srcOrd="0" destOrd="0" parTransId="{F92A4540-A910-4480-91D4-8C4C77FCE7D7}" sibTransId="{756E6DC7-4659-464E-9B3F-FB720E6D95EE}"/>
    <dgm:cxn modelId="{623CDFBC-824C-4C8F-B90F-AED84B1DAE7A}" type="presOf" srcId="{05AEC5FB-B790-4088-ADF5-BA63080F1F3E}" destId="{6C0DFB2F-E3B6-4EB0-90CA-14C25209B03B}" srcOrd="0" destOrd="0" presId="urn:microsoft.com/office/officeart/2005/8/layout/radial2"/>
    <dgm:cxn modelId="{F84B0AB6-1342-4B53-9360-7CF1357F3F79}" srcId="{502703ED-1FA9-40BA-A4A7-86312C0D0B0B}" destId="{5662D629-85BD-4DB7-B002-1A5017F55632}" srcOrd="0" destOrd="0" parTransId="{6D8BA67E-9F9B-44DB-9ABA-B206252454EE}" sibTransId="{48F346B8-630B-4BD1-A416-714448118285}"/>
    <dgm:cxn modelId="{AB9F3465-69A7-4316-AB2F-E62D8B68C17B}" srcId="{502703ED-1FA9-40BA-A4A7-86312C0D0B0B}" destId="{9042F191-7873-44D5-977C-1D3B8CE3BA9C}" srcOrd="1" destOrd="0" parTransId="{8F1571CE-4CF2-4F4F-BD0E-18A79F4D8AD2}" sibTransId="{E0CDBB60-CFDD-4412-AE2A-E157CFA7C74C}"/>
    <dgm:cxn modelId="{F7B436AB-C54B-40A4-967D-8802B6A3B054}" srcId="{88D0CBEA-DF1A-4D8D-AAA9-6709668963E1}" destId="{CC85CEFE-D60F-400F-96F8-F02CFC48A886}" srcOrd="1" destOrd="0" parTransId="{C34B2A3E-4BFD-4A32-9AD3-328F0E49D587}" sibTransId="{81EC66FF-F91D-403C-9831-C6EE2FA38450}"/>
    <dgm:cxn modelId="{C54E0190-EF40-4D8A-BE5C-D2072D39CF08}" type="presOf" srcId="{F92A4540-A910-4480-91D4-8C4C77FCE7D7}" destId="{C6CA79A8-2182-4FA3-A800-9C692A774DBA}" srcOrd="0" destOrd="0" presId="urn:microsoft.com/office/officeart/2005/8/layout/radial2"/>
    <dgm:cxn modelId="{D09B3453-C0B2-450C-9743-C16A0E9D9072}" type="presOf" srcId="{753FB1B1-8FA8-4111-AC78-AB2310384169}" destId="{75417AA7-612A-4F45-AB48-A56E7B00DFC0}" srcOrd="0" destOrd="0" presId="urn:microsoft.com/office/officeart/2005/8/layout/radial2"/>
    <dgm:cxn modelId="{BB76FE32-6B24-4115-BDCB-D6A8407938B2}" type="presOf" srcId="{60DB6329-33D7-4CFB-8FA1-92A64A345B1B}" destId="{BE2EDE6F-3919-4BFA-9D6C-B46086656230}" srcOrd="0" destOrd="0" presId="urn:microsoft.com/office/officeart/2005/8/layout/radial2"/>
    <dgm:cxn modelId="{3C554539-F774-460C-B8FD-2E94DC2E2AAB}" type="presOf" srcId="{88D0CBEA-DF1A-4D8D-AAA9-6709668963E1}" destId="{62FE2FF4-5A21-4A4D-AB1E-84AC4F593EDE}" srcOrd="0" destOrd="0" presId="urn:microsoft.com/office/officeart/2005/8/layout/radial2"/>
    <dgm:cxn modelId="{825EA3B2-85AC-4DBD-AC0C-2766CA4A7616}" type="presParOf" srcId="{75417AA7-612A-4F45-AB48-A56E7B00DFC0}" destId="{D9466449-5B45-4BC5-8529-54E6871158BC}" srcOrd="0" destOrd="0" presId="urn:microsoft.com/office/officeart/2005/8/layout/radial2"/>
    <dgm:cxn modelId="{B6EE7A6C-A8FC-4D23-B24D-80AE1BA93A6D}" type="presParOf" srcId="{D9466449-5B45-4BC5-8529-54E6871158BC}" destId="{C7377C20-D860-4784-BC0F-32DB0E5E2555}" srcOrd="0" destOrd="0" presId="urn:microsoft.com/office/officeart/2005/8/layout/radial2"/>
    <dgm:cxn modelId="{412B5FB2-91BB-4DD3-A46E-61AFC3A7B6E2}" type="presParOf" srcId="{C7377C20-D860-4784-BC0F-32DB0E5E2555}" destId="{B26CB611-E928-4AD3-9014-AD9BE3DB3895}" srcOrd="0" destOrd="0" presId="urn:microsoft.com/office/officeart/2005/8/layout/radial2"/>
    <dgm:cxn modelId="{DCB3F44C-D07E-4340-9540-707C12819132}" type="presParOf" srcId="{C7377C20-D860-4784-BC0F-32DB0E5E2555}" destId="{1934888E-FF95-4F8A-8247-DDEFB79858F3}" srcOrd="1" destOrd="0" presId="urn:microsoft.com/office/officeart/2005/8/layout/radial2"/>
    <dgm:cxn modelId="{D8B6D524-4D94-42C5-ACBE-AA80BF2D1E2F}" type="presParOf" srcId="{D9466449-5B45-4BC5-8529-54E6871158BC}" destId="{C6CA79A8-2182-4FA3-A800-9C692A774DBA}" srcOrd="1" destOrd="0" presId="urn:microsoft.com/office/officeart/2005/8/layout/radial2"/>
    <dgm:cxn modelId="{B4AF906A-DD9C-4767-9838-9128AC65A902}" type="presParOf" srcId="{D9466449-5B45-4BC5-8529-54E6871158BC}" destId="{2DED7A4D-FF8E-43F0-954B-597E5D43871E}" srcOrd="2" destOrd="0" presId="urn:microsoft.com/office/officeart/2005/8/layout/radial2"/>
    <dgm:cxn modelId="{B30818E0-2432-4A10-8637-7B50E2D6CE5C}" type="presParOf" srcId="{2DED7A4D-FF8E-43F0-954B-597E5D43871E}" destId="{F63C705C-28D2-4485-AC0D-9218EB2C6A01}" srcOrd="0" destOrd="0" presId="urn:microsoft.com/office/officeart/2005/8/layout/radial2"/>
    <dgm:cxn modelId="{8F0E0B41-1AF7-462C-9B69-60B8F16F69D0}" type="presParOf" srcId="{2DED7A4D-FF8E-43F0-954B-597E5D43871E}" destId="{BE2EDE6F-3919-4BFA-9D6C-B46086656230}" srcOrd="1" destOrd="0" presId="urn:microsoft.com/office/officeart/2005/8/layout/radial2"/>
    <dgm:cxn modelId="{78ED999D-7EBC-4084-9B9D-B4AF4FF92F0E}" type="presParOf" srcId="{D9466449-5B45-4BC5-8529-54E6871158BC}" destId="{BF425FF4-8F21-4D66-90E0-7AAA9DC60222}" srcOrd="3" destOrd="0" presId="urn:microsoft.com/office/officeart/2005/8/layout/radial2"/>
    <dgm:cxn modelId="{637CF867-E1AF-4C79-95B7-ACD58933E8F3}" type="presParOf" srcId="{D9466449-5B45-4BC5-8529-54E6871158BC}" destId="{3A7026A7-B7BE-4346-9598-C635C72E0C4E}" srcOrd="4" destOrd="0" presId="urn:microsoft.com/office/officeart/2005/8/layout/radial2"/>
    <dgm:cxn modelId="{DACA8FC7-3506-4870-BD72-3735985534AE}" type="presParOf" srcId="{3A7026A7-B7BE-4346-9598-C635C72E0C4E}" destId="{62FE2FF4-5A21-4A4D-AB1E-84AC4F593EDE}" srcOrd="0" destOrd="0" presId="urn:microsoft.com/office/officeart/2005/8/layout/radial2"/>
    <dgm:cxn modelId="{4B3A1B29-3F8C-46A0-B1B6-13BD63CCF94E}" type="presParOf" srcId="{3A7026A7-B7BE-4346-9598-C635C72E0C4E}" destId="{6C0DFB2F-E3B6-4EB0-90CA-14C25209B03B}" srcOrd="1" destOrd="0" presId="urn:microsoft.com/office/officeart/2005/8/layout/radial2"/>
    <dgm:cxn modelId="{292081A0-F150-4FA8-A533-023D5160F7CA}" type="presParOf" srcId="{D9466449-5B45-4BC5-8529-54E6871158BC}" destId="{3DB3CD33-64FA-463A-A118-B329ACA25D27}" srcOrd="5" destOrd="0" presId="urn:microsoft.com/office/officeart/2005/8/layout/radial2"/>
    <dgm:cxn modelId="{9F9DE3D6-D7C1-4A3D-88BA-6DAB0CC19A0F}" type="presParOf" srcId="{D9466449-5B45-4BC5-8529-54E6871158BC}" destId="{3BDF5A7A-9542-4A35-9EC2-48CE3211DE4D}" srcOrd="6" destOrd="0" presId="urn:microsoft.com/office/officeart/2005/8/layout/radial2"/>
    <dgm:cxn modelId="{86EBE4AF-901E-4368-B9AB-BA6B695FE547}" type="presParOf" srcId="{3BDF5A7A-9542-4A35-9EC2-48CE3211DE4D}" destId="{D543877F-4D6E-4A47-A47C-0324A17E3B5F}" srcOrd="0" destOrd="0" presId="urn:microsoft.com/office/officeart/2005/8/layout/radial2"/>
    <dgm:cxn modelId="{FCB573D1-D30B-437C-9814-2F660B7A1C77}" type="presParOf" srcId="{3BDF5A7A-9542-4A35-9EC2-48CE3211DE4D}" destId="{3B37B067-5F4D-4D1E-96F4-0B6B6E50FD03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E4ED7F-5E02-4C87-8127-C03CD964B32F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672EBA5-296B-40D5-B9C6-0CD9F3CF6BE3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rgbClr val="FFFF00"/>
              </a:solidFill>
            </a:rPr>
            <a:t>3. Возможные   затруднения   для педагогов</a:t>
          </a:r>
          <a:endParaRPr lang="ru-RU" dirty="0">
            <a:solidFill>
              <a:srgbClr val="FFFF00"/>
            </a:solidFill>
          </a:endParaRPr>
        </a:p>
      </dgm:t>
    </dgm:pt>
    <dgm:pt modelId="{013D95F9-756F-4CE6-9DDF-7068A4191280}" type="parTrans" cxnId="{DC969742-07C1-4AED-A366-4650B5401492}">
      <dgm:prSet/>
      <dgm:spPr/>
      <dgm:t>
        <a:bodyPr/>
        <a:lstStyle/>
        <a:p>
          <a:endParaRPr lang="ru-RU"/>
        </a:p>
      </dgm:t>
    </dgm:pt>
    <dgm:pt modelId="{9CB7DACA-3D5D-4843-BCA5-D2D46851F597}" type="sibTrans" cxnId="{DC969742-07C1-4AED-A366-4650B5401492}">
      <dgm:prSet/>
      <dgm:spPr/>
      <dgm:t>
        <a:bodyPr/>
        <a:lstStyle/>
        <a:p>
          <a:endParaRPr lang="ru-RU"/>
        </a:p>
      </dgm:t>
    </dgm:pt>
    <dgm:pt modelId="{74F9B4E0-AE97-4535-81D4-8DBC7EB7D519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b="1" dirty="0" smtClean="0">
              <a:solidFill>
                <a:srgbClr val="FFFF00"/>
              </a:solidFill>
            </a:rPr>
            <a:t>Недостаточная методическая подготовленность</a:t>
          </a:r>
          <a:endParaRPr lang="ru-RU" sz="2000" dirty="0">
            <a:solidFill>
              <a:srgbClr val="FFFF00"/>
            </a:solidFill>
          </a:endParaRPr>
        </a:p>
      </dgm:t>
    </dgm:pt>
    <dgm:pt modelId="{E33CF7F8-C404-45CF-A1D0-021E2BA48108}" type="parTrans" cxnId="{C75E2C8B-12FE-482A-AC18-EED48ABF4050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48CC979C-40F9-4DB9-9670-ED7621AB1082}" type="sibTrans" cxnId="{C75E2C8B-12FE-482A-AC18-EED48ABF4050}">
      <dgm:prSet/>
      <dgm:spPr/>
      <dgm:t>
        <a:bodyPr/>
        <a:lstStyle/>
        <a:p>
          <a:endParaRPr lang="ru-RU"/>
        </a:p>
      </dgm:t>
    </dgm:pt>
    <dgm:pt modelId="{6DEDD433-BE49-453B-82BE-F6B5D984F9FB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b="1" dirty="0" smtClean="0">
              <a:solidFill>
                <a:srgbClr val="002060"/>
              </a:solidFill>
            </a:rPr>
            <a:t>Бесплановость, случайность применение ИКТ</a:t>
          </a:r>
          <a:endParaRPr lang="ru-RU" sz="2000" dirty="0">
            <a:solidFill>
              <a:srgbClr val="002060"/>
            </a:solidFill>
          </a:endParaRPr>
        </a:p>
      </dgm:t>
    </dgm:pt>
    <dgm:pt modelId="{091468D9-43B9-4293-81B4-A826A3E2941E}" type="parTrans" cxnId="{FEB1C882-2549-4FC6-8599-DC2E57FAC29E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E0AE0BD1-E4AE-4F27-B803-AD5133A8FD4C}" type="sibTrans" cxnId="{FEB1C882-2549-4FC6-8599-DC2E57FAC29E}">
      <dgm:prSet/>
      <dgm:spPr/>
      <dgm:t>
        <a:bodyPr/>
        <a:lstStyle/>
        <a:p>
          <a:endParaRPr lang="ru-RU"/>
        </a:p>
      </dgm:t>
    </dgm:pt>
    <dgm:pt modelId="{747D24F1-FBC4-4447-A0DD-93E2348F3CB0}">
      <dgm:prSet/>
      <dgm:spPr/>
      <dgm:t>
        <a:bodyPr/>
        <a:lstStyle/>
        <a:p>
          <a:endParaRPr lang="ru-RU"/>
        </a:p>
      </dgm:t>
    </dgm:pt>
    <dgm:pt modelId="{A1E8511B-9F2E-437E-B05E-E678A30F50C0}" type="parTrans" cxnId="{13893DBD-9890-48FD-988F-EB6279B56C8B}">
      <dgm:prSet/>
      <dgm:spPr/>
      <dgm:t>
        <a:bodyPr/>
        <a:lstStyle/>
        <a:p>
          <a:endParaRPr lang="ru-RU"/>
        </a:p>
      </dgm:t>
    </dgm:pt>
    <dgm:pt modelId="{D8787630-08E1-4E34-8424-E2DB87CBA32B}" type="sibTrans" cxnId="{13893DBD-9890-48FD-988F-EB6279B56C8B}">
      <dgm:prSet/>
      <dgm:spPr/>
      <dgm:t>
        <a:bodyPr/>
        <a:lstStyle/>
        <a:p>
          <a:endParaRPr lang="ru-RU"/>
        </a:p>
      </dgm:t>
    </dgm:pt>
    <dgm:pt modelId="{CBAA309D-CF42-46C4-AA0F-E41EEB0BA58D}">
      <dgm:prSet/>
      <dgm:spPr/>
      <dgm:t>
        <a:bodyPr/>
        <a:lstStyle/>
        <a:p>
          <a:endParaRPr lang="ru-RU"/>
        </a:p>
      </dgm:t>
    </dgm:pt>
    <dgm:pt modelId="{2EF48BC8-EBEF-4E70-A2AA-0154A7299240}" type="parTrans" cxnId="{EE7D8CF8-F57F-4C03-B566-13A0CE55DEA0}">
      <dgm:prSet/>
      <dgm:spPr/>
      <dgm:t>
        <a:bodyPr/>
        <a:lstStyle/>
        <a:p>
          <a:endParaRPr lang="ru-RU"/>
        </a:p>
      </dgm:t>
    </dgm:pt>
    <dgm:pt modelId="{A24F8E4B-806F-46A4-A6D7-5EBA57B9B3DB}" type="sibTrans" cxnId="{EE7D8CF8-F57F-4C03-B566-13A0CE55DEA0}">
      <dgm:prSet/>
      <dgm:spPr/>
      <dgm:t>
        <a:bodyPr/>
        <a:lstStyle/>
        <a:p>
          <a:endParaRPr lang="ru-RU"/>
        </a:p>
      </dgm:t>
    </dgm:pt>
    <dgm:pt modelId="{D410742D-E24C-40B3-90C0-6149DE9AD605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b="1" dirty="0" smtClean="0">
              <a:solidFill>
                <a:srgbClr val="002060"/>
              </a:solidFill>
            </a:rPr>
            <a:t>Недостаточная методическая подготовленность</a:t>
          </a:r>
          <a:endParaRPr lang="ru-RU" sz="2000" dirty="0">
            <a:solidFill>
              <a:srgbClr val="002060"/>
            </a:solidFill>
          </a:endParaRPr>
        </a:p>
      </dgm:t>
    </dgm:pt>
    <dgm:pt modelId="{43E25409-D59D-4D53-B8B1-2940D83BAC78}" type="parTrans" cxnId="{635B1070-3932-4B45-958F-AD5744B262AB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72276115-3BFD-4564-AAF1-DA4140E3C5D1}" type="sibTrans" cxnId="{635B1070-3932-4B45-958F-AD5744B262AB}">
      <dgm:prSet/>
      <dgm:spPr/>
      <dgm:t>
        <a:bodyPr/>
        <a:lstStyle/>
        <a:p>
          <a:endParaRPr lang="ru-RU"/>
        </a:p>
      </dgm:t>
    </dgm:pt>
    <dgm:pt modelId="{40549D5A-BFAF-4646-88D7-F19BCB8FD0B3}" type="pres">
      <dgm:prSet presAssocID="{52E4ED7F-5E02-4C87-8127-C03CD964B32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E3052D-DA1C-4F9D-9FC8-150DC9B695A8}" type="pres">
      <dgm:prSet presAssocID="{C672EBA5-296B-40D5-B9C6-0CD9F3CF6BE3}" presName="centerShape" presStyleLbl="node0" presStyleIdx="0" presStyleCnt="1" custScaleX="169607" custScaleY="123767" custLinFactNeighborX="-4578" custLinFactNeighborY="-9108"/>
      <dgm:spPr/>
      <dgm:t>
        <a:bodyPr/>
        <a:lstStyle/>
        <a:p>
          <a:endParaRPr lang="ru-RU"/>
        </a:p>
      </dgm:t>
    </dgm:pt>
    <dgm:pt modelId="{03F9B641-1F5C-44FF-BC22-12844D1939E7}" type="pres">
      <dgm:prSet presAssocID="{43E25409-D59D-4D53-B8B1-2940D83BAC78}" presName="parTrans" presStyleLbl="sibTrans2D1" presStyleIdx="0" presStyleCnt="3"/>
      <dgm:spPr/>
      <dgm:t>
        <a:bodyPr/>
        <a:lstStyle/>
        <a:p>
          <a:endParaRPr lang="ru-RU"/>
        </a:p>
      </dgm:t>
    </dgm:pt>
    <dgm:pt modelId="{2ED449C7-1C0D-4577-A5B4-675D6B8466D9}" type="pres">
      <dgm:prSet presAssocID="{43E25409-D59D-4D53-B8B1-2940D83BAC78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76422A31-9903-4FD0-9BF9-81666257F4EF}" type="pres">
      <dgm:prSet presAssocID="{D410742D-E24C-40B3-90C0-6149DE9AD605}" presName="node" presStyleLbl="node1" presStyleIdx="0" presStyleCnt="3" custScaleX="155805" custRadScaleRad="130374" custRadScaleInc="-663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C166DD-87F4-482F-AE60-CA33307944BA}" type="pres">
      <dgm:prSet presAssocID="{E33CF7F8-C404-45CF-A1D0-021E2BA48108}" presName="parTrans" presStyleLbl="sibTrans2D1" presStyleIdx="1" presStyleCnt="3"/>
      <dgm:spPr/>
      <dgm:t>
        <a:bodyPr/>
        <a:lstStyle/>
        <a:p>
          <a:endParaRPr lang="ru-RU"/>
        </a:p>
      </dgm:t>
    </dgm:pt>
    <dgm:pt modelId="{BA5D3848-D68A-4154-B5DD-576C9330A8E0}" type="pres">
      <dgm:prSet presAssocID="{E33CF7F8-C404-45CF-A1D0-021E2BA48108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DC3BE17C-A9C2-464C-9E1C-4DA094A3135B}" type="pres">
      <dgm:prSet presAssocID="{74F9B4E0-AE97-4535-81D4-8DBC7EB7D519}" presName="node" presStyleLbl="node1" presStyleIdx="1" presStyleCnt="3" custScaleX="150944" custRadScaleRad="143226" custRadScaleInc="-1167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229FED-13DF-4064-9AD9-2D4096ED3B8F}" type="pres">
      <dgm:prSet presAssocID="{091468D9-43B9-4293-81B4-A826A3E2941E}" presName="parTrans" presStyleLbl="sibTrans2D1" presStyleIdx="2" presStyleCnt="3"/>
      <dgm:spPr/>
      <dgm:t>
        <a:bodyPr/>
        <a:lstStyle/>
        <a:p>
          <a:endParaRPr lang="ru-RU"/>
        </a:p>
      </dgm:t>
    </dgm:pt>
    <dgm:pt modelId="{6A737077-7088-4DBB-8FB1-07F99B5A5405}" type="pres">
      <dgm:prSet presAssocID="{091468D9-43B9-4293-81B4-A826A3E2941E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170DE82E-6126-4E56-9454-1DF8BF2EA2BB}" type="pres">
      <dgm:prSet presAssocID="{6DEDD433-BE49-453B-82BE-F6B5D984F9FB}" presName="node" presStyleLbl="node1" presStyleIdx="2" presStyleCnt="3" custScaleX="129930" custScaleY="107483" custRadScaleRad="118369" custRadScaleInc="112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893DBD-9890-48FD-988F-EB6279B56C8B}" srcId="{52E4ED7F-5E02-4C87-8127-C03CD964B32F}" destId="{747D24F1-FBC4-4447-A0DD-93E2348F3CB0}" srcOrd="1" destOrd="0" parTransId="{A1E8511B-9F2E-437E-B05E-E678A30F50C0}" sibTransId="{D8787630-08E1-4E34-8424-E2DB87CBA32B}"/>
    <dgm:cxn modelId="{3DB5D9C7-B8D3-4D36-9034-952889D46146}" type="presOf" srcId="{E33CF7F8-C404-45CF-A1D0-021E2BA48108}" destId="{D0C166DD-87F4-482F-AE60-CA33307944BA}" srcOrd="0" destOrd="0" presId="urn:microsoft.com/office/officeart/2005/8/layout/radial5"/>
    <dgm:cxn modelId="{C75E2C8B-12FE-482A-AC18-EED48ABF4050}" srcId="{C672EBA5-296B-40D5-B9C6-0CD9F3CF6BE3}" destId="{74F9B4E0-AE97-4535-81D4-8DBC7EB7D519}" srcOrd="1" destOrd="0" parTransId="{E33CF7F8-C404-45CF-A1D0-021E2BA48108}" sibTransId="{48CC979C-40F9-4DB9-9670-ED7621AB1082}"/>
    <dgm:cxn modelId="{5EDCD35F-6CD9-436A-8B66-C3B2228F747D}" type="presOf" srcId="{6DEDD433-BE49-453B-82BE-F6B5D984F9FB}" destId="{170DE82E-6126-4E56-9454-1DF8BF2EA2BB}" srcOrd="0" destOrd="0" presId="urn:microsoft.com/office/officeart/2005/8/layout/radial5"/>
    <dgm:cxn modelId="{34B568CB-8057-452B-B8BD-ECBD428D6C49}" type="presOf" srcId="{D410742D-E24C-40B3-90C0-6149DE9AD605}" destId="{76422A31-9903-4FD0-9BF9-81666257F4EF}" srcOrd="0" destOrd="0" presId="urn:microsoft.com/office/officeart/2005/8/layout/radial5"/>
    <dgm:cxn modelId="{DC969742-07C1-4AED-A366-4650B5401492}" srcId="{52E4ED7F-5E02-4C87-8127-C03CD964B32F}" destId="{C672EBA5-296B-40D5-B9C6-0CD9F3CF6BE3}" srcOrd="0" destOrd="0" parTransId="{013D95F9-756F-4CE6-9DDF-7068A4191280}" sibTransId="{9CB7DACA-3D5D-4843-BCA5-D2D46851F597}"/>
    <dgm:cxn modelId="{635B1070-3932-4B45-958F-AD5744B262AB}" srcId="{C672EBA5-296B-40D5-B9C6-0CD9F3CF6BE3}" destId="{D410742D-E24C-40B3-90C0-6149DE9AD605}" srcOrd="0" destOrd="0" parTransId="{43E25409-D59D-4D53-B8B1-2940D83BAC78}" sibTransId="{72276115-3BFD-4564-AAF1-DA4140E3C5D1}"/>
    <dgm:cxn modelId="{0FABEAD8-E0DB-4CEB-A38A-9AD034BD216D}" type="presOf" srcId="{E33CF7F8-C404-45CF-A1D0-021E2BA48108}" destId="{BA5D3848-D68A-4154-B5DD-576C9330A8E0}" srcOrd="1" destOrd="0" presId="urn:microsoft.com/office/officeart/2005/8/layout/radial5"/>
    <dgm:cxn modelId="{2E5496F5-1E51-46CA-A395-31C5E56AF39A}" type="presOf" srcId="{52E4ED7F-5E02-4C87-8127-C03CD964B32F}" destId="{40549D5A-BFAF-4646-88D7-F19BCB8FD0B3}" srcOrd="0" destOrd="0" presId="urn:microsoft.com/office/officeart/2005/8/layout/radial5"/>
    <dgm:cxn modelId="{DF87935E-5F97-49DF-A699-CFD1B8D2B25B}" type="presOf" srcId="{43E25409-D59D-4D53-B8B1-2940D83BAC78}" destId="{03F9B641-1F5C-44FF-BC22-12844D1939E7}" srcOrd="0" destOrd="0" presId="urn:microsoft.com/office/officeart/2005/8/layout/radial5"/>
    <dgm:cxn modelId="{29BD4120-B830-412B-9064-17E2746A2EBA}" type="presOf" srcId="{C672EBA5-296B-40D5-B9C6-0CD9F3CF6BE3}" destId="{25E3052D-DA1C-4F9D-9FC8-150DC9B695A8}" srcOrd="0" destOrd="0" presId="urn:microsoft.com/office/officeart/2005/8/layout/radial5"/>
    <dgm:cxn modelId="{FEB1C882-2549-4FC6-8599-DC2E57FAC29E}" srcId="{C672EBA5-296B-40D5-B9C6-0CD9F3CF6BE3}" destId="{6DEDD433-BE49-453B-82BE-F6B5D984F9FB}" srcOrd="2" destOrd="0" parTransId="{091468D9-43B9-4293-81B4-A826A3E2941E}" sibTransId="{E0AE0BD1-E4AE-4F27-B803-AD5133A8FD4C}"/>
    <dgm:cxn modelId="{431AB437-5EAB-456D-A814-26F6F3FF9C4A}" type="presOf" srcId="{091468D9-43B9-4293-81B4-A826A3E2941E}" destId="{6A737077-7088-4DBB-8FB1-07F99B5A5405}" srcOrd="1" destOrd="0" presId="urn:microsoft.com/office/officeart/2005/8/layout/radial5"/>
    <dgm:cxn modelId="{92602828-BEE4-4C1F-AE24-C88609C9D708}" type="presOf" srcId="{43E25409-D59D-4D53-B8B1-2940D83BAC78}" destId="{2ED449C7-1C0D-4577-A5B4-675D6B8466D9}" srcOrd="1" destOrd="0" presId="urn:microsoft.com/office/officeart/2005/8/layout/radial5"/>
    <dgm:cxn modelId="{D9081141-DB65-4BFB-8A1C-43AE64B2E093}" type="presOf" srcId="{74F9B4E0-AE97-4535-81D4-8DBC7EB7D519}" destId="{DC3BE17C-A9C2-464C-9E1C-4DA094A3135B}" srcOrd="0" destOrd="0" presId="urn:microsoft.com/office/officeart/2005/8/layout/radial5"/>
    <dgm:cxn modelId="{EE7D8CF8-F57F-4C03-B566-13A0CE55DEA0}" srcId="{52E4ED7F-5E02-4C87-8127-C03CD964B32F}" destId="{CBAA309D-CF42-46C4-AA0F-E41EEB0BA58D}" srcOrd="2" destOrd="0" parTransId="{2EF48BC8-EBEF-4E70-A2AA-0154A7299240}" sibTransId="{A24F8E4B-806F-46A4-A6D7-5EBA57B9B3DB}"/>
    <dgm:cxn modelId="{A0B58F30-FC86-49A9-BD67-ACA235C02C6F}" type="presOf" srcId="{091468D9-43B9-4293-81B4-A826A3E2941E}" destId="{1B229FED-13DF-4064-9AD9-2D4096ED3B8F}" srcOrd="0" destOrd="0" presId="urn:microsoft.com/office/officeart/2005/8/layout/radial5"/>
    <dgm:cxn modelId="{EC7C2EFD-7E29-4FF9-978F-A6882F4FEC10}" type="presParOf" srcId="{40549D5A-BFAF-4646-88D7-F19BCB8FD0B3}" destId="{25E3052D-DA1C-4F9D-9FC8-150DC9B695A8}" srcOrd="0" destOrd="0" presId="urn:microsoft.com/office/officeart/2005/8/layout/radial5"/>
    <dgm:cxn modelId="{51A104D9-338F-4980-B41A-52AF66AD2B18}" type="presParOf" srcId="{40549D5A-BFAF-4646-88D7-F19BCB8FD0B3}" destId="{03F9B641-1F5C-44FF-BC22-12844D1939E7}" srcOrd="1" destOrd="0" presId="urn:microsoft.com/office/officeart/2005/8/layout/radial5"/>
    <dgm:cxn modelId="{A951960C-9A24-4D03-BC2C-BBE683FB5211}" type="presParOf" srcId="{03F9B641-1F5C-44FF-BC22-12844D1939E7}" destId="{2ED449C7-1C0D-4577-A5B4-675D6B8466D9}" srcOrd="0" destOrd="0" presId="urn:microsoft.com/office/officeart/2005/8/layout/radial5"/>
    <dgm:cxn modelId="{AE265958-AB2E-47EC-A0AE-DD28749E1623}" type="presParOf" srcId="{40549D5A-BFAF-4646-88D7-F19BCB8FD0B3}" destId="{76422A31-9903-4FD0-9BF9-81666257F4EF}" srcOrd="2" destOrd="0" presId="urn:microsoft.com/office/officeart/2005/8/layout/radial5"/>
    <dgm:cxn modelId="{2BA44436-E02A-4681-B45A-BAF0F14268B9}" type="presParOf" srcId="{40549D5A-BFAF-4646-88D7-F19BCB8FD0B3}" destId="{D0C166DD-87F4-482F-AE60-CA33307944BA}" srcOrd="3" destOrd="0" presId="urn:microsoft.com/office/officeart/2005/8/layout/radial5"/>
    <dgm:cxn modelId="{60730F6D-0A9D-4954-A41C-D83E9C2427CE}" type="presParOf" srcId="{D0C166DD-87F4-482F-AE60-CA33307944BA}" destId="{BA5D3848-D68A-4154-B5DD-576C9330A8E0}" srcOrd="0" destOrd="0" presId="urn:microsoft.com/office/officeart/2005/8/layout/radial5"/>
    <dgm:cxn modelId="{7724D6FF-7336-4C28-98F3-680BBD3AF58B}" type="presParOf" srcId="{40549D5A-BFAF-4646-88D7-F19BCB8FD0B3}" destId="{DC3BE17C-A9C2-464C-9E1C-4DA094A3135B}" srcOrd="4" destOrd="0" presId="urn:microsoft.com/office/officeart/2005/8/layout/radial5"/>
    <dgm:cxn modelId="{2E7355EC-99E0-489C-A26A-B8F311FDC7FD}" type="presParOf" srcId="{40549D5A-BFAF-4646-88D7-F19BCB8FD0B3}" destId="{1B229FED-13DF-4064-9AD9-2D4096ED3B8F}" srcOrd="5" destOrd="0" presId="urn:microsoft.com/office/officeart/2005/8/layout/radial5"/>
    <dgm:cxn modelId="{0788488F-9E16-4599-B150-6C10439EA00D}" type="presParOf" srcId="{1B229FED-13DF-4064-9AD9-2D4096ED3B8F}" destId="{6A737077-7088-4DBB-8FB1-07F99B5A5405}" srcOrd="0" destOrd="0" presId="urn:microsoft.com/office/officeart/2005/8/layout/radial5"/>
    <dgm:cxn modelId="{D0A67325-CFFC-48B4-ACF4-A0219D0B5B0B}" type="presParOf" srcId="{40549D5A-BFAF-4646-88D7-F19BCB8FD0B3}" destId="{170DE82E-6126-4E56-9454-1DF8BF2EA2BB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B3CD33-64FA-463A-A118-B329ACA25D27}">
      <dsp:nvSpPr>
        <dsp:cNvPr id="0" name=""/>
        <dsp:cNvSpPr/>
      </dsp:nvSpPr>
      <dsp:spPr>
        <a:xfrm rot="2527028">
          <a:off x="2507855" y="4144416"/>
          <a:ext cx="848411" cy="62402"/>
        </a:xfrm>
        <a:custGeom>
          <a:avLst/>
          <a:gdLst/>
          <a:ahLst/>
          <a:cxnLst/>
          <a:rect l="0" t="0" r="0" b="0"/>
          <a:pathLst>
            <a:path>
              <a:moveTo>
                <a:pt x="0" y="31201"/>
              </a:moveTo>
              <a:lnTo>
                <a:pt x="848411" y="31201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425FF4-8F21-4D66-90E0-7AAA9DC60222}">
      <dsp:nvSpPr>
        <dsp:cNvPr id="0" name=""/>
        <dsp:cNvSpPr/>
      </dsp:nvSpPr>
      <dsp:spPr>
        <a:xfrm rot="21534917">
          <a:off x="2617303" y="2922784"/>
          <a:ext cx="1021770" cy="62402"/>
        </a:xfrm>
        <a:custGeom>
          <a:avLst/>
          <a:gdLst/>
          <a:ahLst/>
          <a:cxnLst/>
          <a:rect l="0" t="0" r="0" b="0"/>
          <a:pathLst>
            <a:path>
              <a:moveTo>
                <a:pt x="0" y="31201"/>
              </a:moveTo>
              <a:lnTo>
                <a:pt x="1021770" y="31201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CA79A8-2182-4FA3-A800-9C692A774DBA}">
      <dsp:nvSpPr>
        <dsp:cNvPr id="0" name=""/>
        <dsp:cNvSpPr/>
      </dsp:nvSpPr>
      <dsp:spPr>
        <a:xfrm rot="19029954">
          <a:off x="2500319" y="1721444"/>
          <a:ext cx="878041" cy="62402"/>
        </a:xfrm>
        <a:custGeom>
          <a:avLst/>
          <a:gdLst/>
          <a:ahLst/>
          <a:cxnLst/>
          <a:rect l="0" t="0" r="0" b="0"/>
          <a:pathLst>
            <a:path>
              <a:moveTo>
                <a:pt x="0" y="31201"/>
              </a:moveTo>
              <a:lnTo>
                <a:pt x="878041" y="31201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34888E-FF95-4F8A-8247-DDEFB79858F3}">
      <dsp:nvSpPr>
        <dsp:cNvPr id="0" name=""/>
        <dsp:cNvSpPr/>
      </dsp:nvSpPr>
      <dsp:spPr>
        <a:xfrm>
          <a:off x="177192" y="1547268"/>
          <a:ext cx="2870826" cy="287082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3C705C-28D2-4485-AC0D-9218EB2C6A01}">
      <dsp:nvSpPr>
        <dsp:cNvPr id="0" name=""/>
        <dsp:cNvSpPr/>
      </dsp:nvSpPr>
      <dsp:spPr>
        <a:xfrm>
          <a:off x="2999742" y="6795"/>
          <a:ext cx="1811859" cy="169989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2060"/>
              </a:solidFill>
            </a:rPr>
            <a:t>Умение пользоваться интернетом</a:t>
          </a:r>
          <a:endParaRPr lang="ru-RU" sz="1600" kern="1200" dirty="0">
            <a:solidFill>
              <a:srgbClr val="002060"/>
            </a:solidFill>
          </a:endParaRPr>
        </a:p>
      </dsp:txBody>
      <dsp:txXfrm>
        <a:off x="2999742" y="6795"/>
        <a:ext cx="1811859" cy="1699896"/>
      </dsp:txXfrm>
    </dsp:sp>
    <dsp:sp modelId="{BE2EDE6F-3919-4BFA-9D6C-B46086656230}">
      <dsp:nvSpPr>
        <dsp:cNvPr id="0" name=""/>
        <dsp:cNvSpPr/>
      </dsp:nvSpPr>
      <dsp:spPr>
        <a:xfrm>
          <a:off x="4872147" y="6795"/>
          <a:ext cx="2717788" cy="16998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</a:rPr>
            <a:t>Отслеживать анонсы событий (проведений курсов, семинаров)</a:t>
          </a:r>
          <a:endParaRPr lang="ru-RU" sz="1400" kern="1200" dirty="0">
            <a:solidFill>
              <a:srgbClr val="00206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</a:rPr>
            <a:t>Получать консультации по актуальным проблемам, размещать свои работы в </a:t>
          </a:r>
          <a:r>
            <a:rPr lang="ru-RU" sz="1400" kern="1200" dirty="0" err="1" smtClean="0">
              <a:solidFill>
                <a:srgbClr val="002060"/>
              </a:solidFill>
            </a:rPr>
            <a:t>медиатеках</a:t>
          </a:r>
          <a:r>
            <a:rPr lang="ru-RU" sz="1400" kern="1200" dirty="0" smtClean="0">
              <a:solidFill>
                <a:srgbClr val="002060"/>
              </a:solidFill>
            </a:rPr>
            <a:t>,  знакомиться с разработками своих коллег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4872147" y="6795"/>
        <a:ext cx="2717788" cy="1699896"/>
      </dsp:txXfrm>
    </dsp:sp>
    <dsp:sp modelId="{62FE2FF4-5A21-4A4D-AB1E-84AC4F593EDE}">
      <dsp:nvSpPr>
        <dsp:cNvPr id="0" name=""/>
        <dsp:cNvSpPr/>
      </dsp:nvSpPr>
      <dsp:spPr>
        <a:xfrm>
          <a:off x="3638828" y="2066762"/>
          <a:ext cx="1722496" cy="172249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FF00"/>
              </a:solidFill>
            </a:rPr>
            <a:t>Повышение уровня профессионального мастерства и самооценки  </a:t>
          </a:r>
          <a:endParaRPr lang="ru-RU" sz="1600" kern="1200" dirty="0">
            <a:solidFill>
              <a:srgbClr val="FFFF00"/>
            </a:solidFill>
          </a:endParaRPr>
        </a:p>
      </dsp:txBody>
      <dsp:txXfrm>
        <a:off x="3638828" y="2066762"/>
        <a:ext cx="1722496" cy="1722496"/>
      </dsp:txXfrm>
    </dsp:sp>
    <dsp:sp modelId="{6C0DFB2F-E3B6-4EB0-90CA-14C25209B03B}">
      <dsp:nvSpPr>
        <dsp:cNvPr id="0" name=""/>
        <dsp:cNvSpPr/>
      </dsp:nvSpPr>
      <dsp:spPr>
        <a:xfrm>
          <a:off x="5533573" y="2066762"/>
          <a:ext cx="2583744" cy="1722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/>
        </a:p>
      </dsp:txBody>
      <dsp:txXfrm>
        <a:off x="5533573" y="2066762"/>
        <a:ext cx="2583744" cy="1722496"/>
      </dsp:txXfrm>
    </dsp:sp>
    <dsp:sp modelId="{D543877F-4D6E-4A47-A47C-0324A17E3B5F}">
      <dsp:nvSpPr>
        <dsp:cNvPr id="0" name=""/>
        <dsp:cNvSpPr/>
      </dsp:nvSpPr>
      <dsp:spPr>
        <a:xfrm>
          <a:off x="3024330" y="4176457"/>
          <a:ext cx="1722496" cy="172249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2060"/>
              </a:solidFill>
            </a:rPr>
            <a:t>Повышение интеллектуального уровня развития</a:t>
          </a:r>
          <a:endParaRPr lang="ru-RU" sz="1600" kern="1200" dirty="0">
            <a:solidFill>
              <a:srgbClr val="002060"/>
            </a:solidFill>
          </a:endParaRPr>
        </a:p>
      </dsp:txBody>
      <dsp:txXfrm>
        <a:off x="3024330" y="4176457"/>
        <a:ext cx="1722496" cy="1722496"/>
      </dsp:txXfrm>
    </dsp:sp>
    <dsp:sp modelId="{3B37B067-5F4D-4D1E-96F4-0B6B6E50FD03}">
      <dsp:nvSpPr>
        <dsp:cNvPr id="0" name=""/>
        <dsp:cNvSpPr/>
      </dsp:nvSpPr>
      <dsp:spPr>
        <a:xfrm>
          <a:off x="4919076" y="4176457"/>
          <a:ext cx="2583744" cy="1722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/>
        </a:p>
      </dsp:txBody>
      <dsp:txXfrm>
        <a:off x="4919076" y="4176457"/>
        <a:ext cx="2583744" cy="172249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E3052D-DA1C-4F9D-9FC8-150DC9B695A8}">
      <dsp:nvSpPr>
        <dsp:cNvPr id="0" name=""/>
        <dsp:cNvSpPr/>
      </dsp:nvSpPr>
      <dsp:spPr>
        <a:xfrm>
          <a:off x="2160235" y="1944231"/>
          <a:ext cx="3264369" cy="2382102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FFFF00"/>
              </a:solidFill>
            </a:rPr>
            <a:t>3. Возможные   затруднения   для педагогов</a:t>
          </a:r>
          <a:endParaRPr lang="ru-RU" sz="2800" kern="1200" dirty="0">
            <a:solidFill>
              <a:srgbClr val="FFFF00"/>
            </a:solidFill>
          </a:endParaRPr>
        </a:p>
      </dsp:txBody>
      <dsp:txXfrm>
        <a:off x="2160235" y="1944231"/>
        <a:ext cx="3264369" cy="2382102"/>
      </dsp:txXfrm>
    </dsp:sp>
    <dsp:sp modelId="{03F9B641-1F5C-44FF-BC22-12844D1939E7}">
      <dsp:nvSpPr>
        <dsp:cNvPr id="0" name=""/>
        <dsp:cNvSpPr/>
      </dsp:nvSpPr>
      <dsp:spPr>
        <a:xfrm rot="13663636">
          <a:off x="2585006" y="1630343"/>
          <a:ext cx="273542" cy="654386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13663636">
        <a:off x="2585006" y="1630343"/>
        <a:ext cx="273542" cy="654386"/>
      </dsp:txXfrm>
    </dsp:sp>
    <dsp:sp modelId="{76422A31-9903-4FD0-9BF9-81666257F4EF}">
      <dsp:nvSpPr>
        <dsp:cNvPr id="0" name=""/>
        <dsp:cNvSpPr/>
      </dsp:nvSpPr>
      <dsp:spPr>
        <a:xfrm>
          <a:off x="288011" y="-32673"/>
          <a:ext cx="2998727" cy="1924666"/>
        </a:xfrm>
        <a:prstGeom prst="ellipse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</a:rPr>
            <a:t>Недостаточная методическая подготовленность</a:t>
          </a:r>
          <a:endParaRPr lang="ru-RU" sz="2000" kern="1200" dirty="0">
            <a:solidFill>
              <a:srgbClr val="002060"/>
            </a:solidFill>
          </a:endParaRPr>
        </a:p>
      </dsp:txBody>
      <dsp:txXfrm>
        <a:off x="288011" y="-32673"/>
        <a:ext cx="2998727" cy="1924666"/>
      </dsp:txXfrm>
    </dsp:sp>
    <dsp:sp modelId="{D0C166DD-87F4-482F-AE60-CA33307944BA}">
      <dsp:nvSpPr>
        <dsp:cNvPr id="0" name=""/>
        <dsp:cNvSpPr/>
      </dsp:nvSpPr>
      <dsp:spPr>
        <a:xfrm rot="19603017">
          <a:off x="5138693" y="1759795"/>
          <a:ext cx="501263" cy="654386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19603017">
        <a:off x="5138693" y="1759795"/>
        <a:ext cx="501263" cy="654386"/>
      </dsp:txXfrm>
    </dsp:sp>
    <dsp:sp modelId="{DC3BE17C-A9C2-464C-9E1C-4DA094A3135B}">
      <dsp:nvSpPr>
        <dsp:cNvPr id="0" name=""/>
        <dsp:cNvSpPr/>
      </dsp:nvSpPr>
      <dsp:spPr>
        <a:xfrm>
          <a:off x="5375750" y="180011"/>
          <a:ext cx="2905169" cy="1924666"/>
        </a:xfrm>
        <a:prstGeom prst="ellipse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Недостаточная методическая подготовленность</a:t>
          </a:r>
          <a:endParaRPr lang="ru-RU" sz="2000" kern="1200" dirty="0">
            <a:solidFill>
              <a:srgbClr val="FFFF00"/>
            </a:solidFill>
          </a:endParaRPr>
        </a:p>
      </dsp:txBody>
      <dsp:txXfrm>
        <a:off x="5375750" y="180011"/>
        <a:ext cx="2905169" cy="1924666"/>
      </dsp:txXfrm>
    </dsp:sp>
    <dsp:sp modelId="{1B229FED-13DF-4064-9AD9-2D4096ED3B8F}">
      <dsp:nvSpPr>
        <dsp:cNvPr id="0" name=""/>
        <dsp:cNvSpPr/>
      </dsp:nvSpPr>
      <dsp:spPr>
        <a:xfrm rot="8725980">
          <a:off x="2287338" y="3757618"/>
          <a:ext cx="253930" cy="654386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8725980">
        <a:off x="2287338" y="3757618"/>
        <a:ext cx="253930" cy="654386"/>
      </dsp:txXfrm>
    </dsp:sp>
    <dsp:sp modelId="{170DE82E-6126-4E56-9454-1DF8BF2EA2BB}">
      <dsp:nvSpPr>
        <dsp:cNvPr id="0" name=""/>
        <dsp:cNvSpPr/>
      </dsp:nvSpPr>
      <dsp:spPr>
        <a:xfrm>
          <a:off x="0" y="3852428"/>
          <a:ext cx="2500719" cy="2068689"/>
        </a:xfrm>
        <a:prstGeom prst="ellipse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</a:rPr>
            <a:t>Бесплановость, случайность применение ИКТ</a:t>
          </a:r>
          <a:endParaRPr lang="ru-RU" sz="2000" kern="1200" dirty="0">
            <a:solidFill>
              <a:srgbClr val="002060"/>
            </a:solidFill>
          </a:endParaRPr>
        </a:p>
      </dsp:txBody>
      <dsp:txXfrm>
        <a:off x="0" y="3852428"/>
        <a:ext cx="2500719" cy="20686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A682A3-8CD5-4DE8-9C1C-3CC6E839B397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870F5B-408F-464A-B681-C2A1D69AEE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D922-654D-4784-9FB1-4F9477FF0F26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C3FF-2218-4979-B6F1-39EF78DB1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D922-654D-4784-9FB1-4F9477FF0F26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C3FF-2218-4979-B6F1-39EF78DB1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D922-654D-4784-9FB1-4F9477FF0F26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C3FF-2218-4979-B6F1-39EF78DB1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D922-654D-4784-9FB1-4F9477FF0F26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C3FF-2218-4979-B6F1-39EF78DB1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D922-654D-4784-9FB1-4F9477FF0F26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C3FF-2218-4979-B6F1-39EF78DB1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D922-654D-4784-9FB1-4F9477FF0F26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C3FF-2218-4979-B6F1-39EF78DB1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D922-654D-4784-9FB1-4F9477FF0F26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C3FF-2218-4979-B6F1-39EF78DB1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D922-654D-4784-9FB1-4F9477FF0F26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C3FF-2218-4979-B6F1-39EF78DB1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D922-654D-4784-9FB1-4F9477FF0F26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C3FF-2218-4979-B6F1-39EF78DB1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D922-654D-4784-9FB1-4F9477FF0F26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C3FF-2218-4979-B6F1-39EF78DB1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D922-654D-4784-9FB1-4F9477FF0F26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C3FF-2218-4979-B6F1-39EF78DB1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8D922-654D-4784-9FB1-4F9477FF0F26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2C3FF-2218-4979-B6F1-39EF78DB1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reePpt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1314620804_2011-08-29_1625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3717032"/>
            <a:ext cx="2576116" cy="263642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827584" y="836712"/>
            <a:ext cx="70567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               </a:t>
            </a:r>
            <a:r>
              <a:rPr lang="ru-RU" sz="2800" b="1" i="1" dirty="0" smtClean="0">
                <a:solidFill>
                  <a:srgbClr val="7030A0"/>
                </a:solidFill>
              </a:rPr>
              <a:t>Возможности </a:t>
            </a:r>
            <a:r>
              <a:rPr lang="ru-RU" sz="2800" b="1" i="1" dirty="0">
                <a:solidFill>
                  <a:srgbClr val="7030A0"/>
                </a:solidFill>
              </a:rPr>
              <a:t>использования ИКТ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547664" y="1628800"/>
            <a:ext cx="57606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</a:rPr>
              <a:t>                             в целях повышения</a:t>
            </a:r>
            <a:endParaRPr lang="ru-RU" sz="2800" b="1" i="1" dirty="0">
              <a:solidFill>
                <a:srgbClr val="7030A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43458" y="2276872"/>
            <a:ext cx="52609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</a:rPr>
              <a:t> качества реализации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902568" y="3244334"/>
            <a:ext cx="50808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</a:rPr>
              <a:t>образовательной  программы</a:t>
            </a:r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265698" y="3982998"/>
            <a:ext cx="29705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</a:rPr>
              <a:t>             ДОУ</a:t>
            </a:r>
            <a:endParaRPr lang="ru-RU" sz="2800" b="1" i="1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75856" y="5733256"/>
            <a:ext cx="5682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      Подготовила: Григорьева Е. В.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reePpt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7544" y="476672"/>
            <a:ext cx="81369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Социально – экономическое развитие современного общества </a:t>
            </a:r>
          </a:p>
          <a:p>
            <a:r>
              <a:rPr lang="ru-RU" b="1" dirty="0" smtClean="0"/>
              <a:t>неразрывно связано с научно – техническим прогрессом. Информационно – коммуникационные технологии прочно входят во все сферы человека. </a:t>
            </a:r>
            <a:r>
              <a:rPr lang="ru-RU" b="1" dirty="0" smtClean="0"/>
              <a:t>Соответственно</a:t>
            </a:r>
            <a:r>
              <a:rPr lang="ru-RU" b="1" dirty="0" smtClean="0"/>
              <a:t>, система образования предъявляет новые требования к воспитанию и </a:t>
            </a:r>
            <a:r>
              <a:rPr lang="ru-RU" b="1" dirty="0" smtClean="0"/>
              <a:t>обучению </a:t>
            </a:r>
            <a:r>
              <a:rPr lang="ru-RU" b="1" dirty="0" smtClean="0"/>
              <a:t>п</a:t>
            </a:r>
            <a:r>
              <a:rPr lang="ru-RU" b="1" dirty="0" smtClean="0"/>
              <a:t>одрастающего </a:t>
            </a:r>
            <a:r>
              <a:rPr lang="ru-RU" b="1" dirty="0" smtClean="0"/>
              <a:t>поколения, внедрению новых подходов, которые должны </a:t>
            </a:r>
            <a:r>
              <a:rPr lang="ru-RU" b="1" dirty="0" smtClean="0"/>
              <a:t> </a:t>
            </a:r>
            <a:r>
              <a:rPr lang="ru-RU" b="1" dirty="0" smtClean="0"/>
              <a:t>с</a:t>
            </a:r>
            <a:r>
              <a:rPr lang="ru-RU" b="1" dirty="0" smtClean="0"/>
              <a:t>пособствовать </a:t>
            </a:r>
            <a:r>
              <a:rPr lang="ru-RU" b="1" dirty="0" smtClean="0"/>
              <a:t>не замене традиционных методов, а расширению их возможностей.</a:t>
            </a:r>
          </a:p>
          <a:p>
            <a:endParaRPr lang="ru-RU" b="1" dirty="0" smtClean="0"/>
          </a:p>
          <a:p>
            <a:r>
              <a:rPr lang="ru-RU" b="1" dirty="0" smtClean="0"/>
              <a:t>Следовательно</a:t>
            </a:r>
            <a:r>
              <a:rPr lang="ru-RU" b="1" dirty="0" smtClean="0"/>
              <a:t>, творческим педагогам, стремящихся идти в ногу со временем</a:t>
            </a:r>
          </a:p>
          <a:p>
            <a:r>
              <a:rPr lang="ru-RU" b="1" dirty="0" smtClean="0"/>
              <a:t>необходимо изучать возможности использования и внедрения новых ИКТ в </a:t>
            </a:r>
            <a:r>
              <a:rPr lang="ru-RU" b="1" dirty="0" err="1" smtClean="0"/>
              <a:t>своюпрактическую</a:t>
            </a:r>
            <a:r>
              <a:rPr lang="ru-RU" b="1" dirty="0" smtClean="0"/>
              <a:t> </a:t>
            </a:r>
            <a:r>
              <a:rPr lang="ru-RU" b="1" dirty="0" smtClean="0"/>
              <a:t>деятельность.</a:t>
            </a:r>
          </a:p>
          <a:p>
            <a:endParaRPr lang="ru-RU" b="1" dirty="0" smtClean="0"/>
          </a:p>
          <a:p>
            <a:r>
              <a:rPr lang="ru-RU" b="1" dirty="0" smtClean="0"/>
              <a:t>Мы уверены, что это позволит модернизировать </a:t>
            </a:r>
            <a:r>
              <a:rPr lang="ru-RU" b="1" dirty="0" err="1" smtClean="0"/>
              <a:t>учебно</a:t>
            </a:r>
            <a:r>
              <a:rPr lang="ru-RU" b="1" dirty="0" smtClean="0"/>
              <a:t> – воспитательный процесс, повысить эффективность, мотивировать детей на поисковую деятельность, дифференцировать обучение с учетом индивидуальных особенностей детей.</a:t>
            </a:r>
          </a:p>
          <a:p>
            <a:endParaRPr lang="ru-RU" b="1" dirty="0" smtClean="0"/>
          </a:p>
          <a:p>
            <a:r>
              <a:rPr lang="ru-RU" b="1" dirty="0" smtClean="0"/>
              <a:t>И наша задача заключается в создании системы и методики использования </a:t>
            </a:r>
          </a:p>
          <a:p>
            <a:r>
              <a:rPr lang="ru-RU" b="1" dirty="0" smtClean="0"/>
              <a:t>и</a:t>
            </a:r>
            <a:r>
              <a:rPr lang="ru-RU" b="1" dirty="0" smtClean="0"/>
              <a:t>нформационно </a:t>
            </a:r>
            <a:r>
              <a:rPr lang="ru-RU" b="1" dirty="0" smtClean="0"/>
              <a:t>– коммуникационных технологий, которые будут способствовать развитию ребенка и не навредят его здоровью.</a:t>
            </a:r>
          </a:p>
        </p:txBody>
      </p:sp>
      <p:pic>
        <p:nvPicPr>
          <p:cNvPr id="4" name="Рисунок 3" descr="slide0002_image00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5495925"/>
            <a:ext cx="1809750" cy="136207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reePpt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informati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1844824"/>
            <a:ext cx="7202905" cy="422563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19672" y="404664"/>
            <a:ext cx="65678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Спасибо!!!!!</a:t>
            </a:r>
            <a:endParaRPr lang="ru-RU" sz="9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reePpt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467544" y="-280476"/>
            <a:ext cx="8352928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Информационные технологии, это не только и не столько компьютеры и их программное обеспечение. Под ИКТ подразумевается использование компьютера, интернета, телевизора, видео, DVD, CD, мультимедиа, аудиовизуального оборудования, то есть всего того, что может представлять широкие возможности для коммуникации.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reePpt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03848" y="1484784"/>
            <a:ext cx="4464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                План: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3068960"/>
            <a:ext cx="74888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b="1" dirty="0" smtClean="0"/>
              <a:t>Преимущества и актуальность технологии.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Какие интегративные качества позволяет  </a:t>
            </a:r>
          </a:p>
          <a:p>
            <a:pPr marL="342900" indent="-342900"/>
            <a:r>
              <a:rPr lang="ru-RU" sz="2800" b="1" dirty="0" smtClean="0"/>
              <a:t>развивать.</a:t>
            </a:r>
          </a:p>
          <a:p>
            <a:pPr marL="342900" indent="-342900"/>
            <a:r>
              <a:rPr lang="ru-RU" sz="2800" b="1" dirty="0" smtClean="0"/>
              <a:t>3. Возможные затруднения для педагогов.</a:t>
            </a:r>
          </a:p>
          <a:p>
            <a:pPr marL="342900" indent="-342900"/>
            <a:r>
              <a:rPr lang="ru-RU" sz="2800" b="1" dirty="0" smtClean="0"/>
              <a:t>4. Особенности взаимодействия с детьми.</a:t>
            </a:r>
            <a:endParaRPr lang="ru-RU" sz="2800" b="1" dirty="0"/>
          </a:p>
        </p:txBody>
      </p:sp>
      <p:pic>
        <p:nvPicPr>
          <p:cNvPr id="5" name="Рисунок 4" descr="fili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476672"/>
            <a:ext cx="2244598" cy="21389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reePpt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7544" y="548680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rgbClr val="FF0000"/>
                </a:solidFill>
              </a:rPr>
              <a:t>Преимущества и актуальность технологии.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1196752"/>
            <a:ext cx="828092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b="1" dirty="0" smtClean="0"/>
              <a:t>- предъявление информации на экране компьютера в игровой форме вызывает у детей огромный интерес;</a:t>
            </a:r>
          </a:p>
          <a:p>
            <a:pPr lvl="0"/>
            <a:endParaRPr lang="ru-RU" sz="2000" b="1" dirty="0" smtClean="0"/>
          </a:p>
          <a:p>
            <a:pPr lvl="0"/>
            <a:r>
              <a:rPr lang="ru-RU" sz="2000" b="1" dirty="0" smtClean="0"/>
              <a:t>- несет в себе образный тип информации, понятный дошкольникам;</a:t>
            </a:r>
          </a:p>
          <a:p>
            <a:pPr lvl="0"/>
            <a:endParaRPr lang="ru-RU" sz="2000" b="1" dirty="0" smtClean="0"/>
          </a:p>
          <a:p>
            <a:pPr lvl="0"/>
            <a:r>
              <a:rPr lang="ru-RU" sz="2000" b="1" dirty="0" smtClean="0"/>
              <a:t>- движения, звук, мультипликация надолго привлекает внимание ребенка;</a:t>
            </a:r>
          </a:p>
          <a:p>
            <a:pPr lvl="0"/>
            <a:endParaRPr lang="ru-RU" sz="2000" b="1" dirty="0" smtClean="0"/>
          </a:p>
          <a:p>
            <a:pPr lvl="0"/>
            <a:r>
              <a:rPr lang="ru-RU" sz="2000" b="1" dirty="0" smtClean="0"/>
              <a:t>- обладает стимулом познавательной активности детей; предоставляет возможность индивидуализации обучения;</a:t>
            </a:r>
          </a:p>
          <a:p>
            <a:pPr lvl="0"/>
            <a:endParaRPr lang="ru-RU" sz="2000" b="1" dirty="0" smtClean="0"/>
          </a:p>
          <a:p>
            <a:pPr lvl="0"/>
            <a:r>
              <a:rPr lang="ru-RU" sz="2000" b="1" dirty="0" smtClean="0"/>
              <a:t>- в процессе своей деятельности за компьютером дошкольник приобретает уверенность в себе;</a:t>
            </a:r>
          </a:p>
          <a:p>
            <a:pPr lvl="0"/>
            <a:endParaRPr lang="ru-RU" sz="2000" b="1" dirty="0" smtClean="0"/>
          </a:p>
          <a:p>
            <a:pPr lvl="0"/>
            <a:r>
              <a:rPr lang="ru-RU" sz="2000" b="1" dirty="0" smtClean="0"/>
              <a:t>- позволяет моделировать жизненные ситуации, которые нельзя увидеть в повседневной жизни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reePpt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graphicFrame>
        <p:nvGraphicFramePr>
          <p:cNvPr id="3" name="Схема 2"/>
          <p:cNvGraphicFramePr/>
          <p:nvPr/>
        </p:nvGraphicFramePr>
        <p:xfrm>
          <a:off x="539552" y="476672"/>
          <a:ext cx="8280920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15616" y="2420888"/>
            <a:ext cx="28803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 </a:t>
            </a:r>
            <a:r>
              <a:rPr lang="ru-RU" sz="2400" b="1" i="1" dirty="0" smtClean="0">
                <a:solidFill>
                  <a:srgbClr val="FFFF00"/>
                </a:solidFill>
              </a:rPr>
              <a:t>Какие интегративные качества </a:t>
            </a:r>
          </a:p>
          <a:p>
            <a:r>
              <a:rPr lang="ru-RU" sz="2400" b="1" i="1" dirty="0" smtClean="0">
                <a:solidFill>
                  <a:srgbClr val="FFFF00"/>
                </a:solidFill>
              </a:rPr>
              <a:t>позволяет          развивать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9" name="Рисунок 8" descr="otv2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23528" y="191038"/>
            <a:ext cx="2016224" cy="1783027"/>
          </a:xfrm>
          <a:prstGeom prst="rect">
            <a:avLst/>
          </a:prstGeom>
        </p:spPr>
      </p:pic>
      <p:pic>
        <p:nvPicPr>
          <p:cNvPr id="10" name="Рисунок 9" descr="otv2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flipH="1">
            <a:off x="6732240" y="4581128"/>
            <a:ext cx="1944216" cy="17830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reePpt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3" name="Схема 2"/>
          <p:cNvGraphicFramePr/>
          <p:nvPr/>
        </p:nvGraphicFramePr>
        <p:xfrm>
          <a:off x="395536" y="404664"/>
          <a:ext cx="8280920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-180528" y="4077073"/>
            <a:ext cx="8771666" cy="2976324"/>
            <a:chOff x="288033" y="3306379"/>
            <a:chExt cx="3803114" cy="2122246"/>
          </a:xfrm>
        </p:grpSpPr>
        <p:sp>
          <p:nvSpPr>
            <p:cNvPr id="7" name="Овал 6"/>
            <p:cNvSpPr/>
            <p:nvPr/>
          </p:nvSpPr>
          <p:spPr>
            <a:xfrm>
              <a:off x="2520280" y="3306379"/>
              <a:ext cx="1570867" cy="1724901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Овал 4"/>
            <p:cNvSpPr/>
            <p:nvPr/>
          </p:nvSpPr>
          <p:spPr>
            <a:xfrm>
              <a:off x="288033" y="4317854"/>
              <a:ext cx="1152128" cy="11107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kern="1200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076056" y="4293096"/>
            <a:ext cx="35283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Не компетентность специалистов в разработке высокотехнологичного </a:t>
            </a:r>
            <a:r>
              <a:rPr lang="ru-RU" sz="2000" b="1" dirty="0" err="1" smtClean="0">
                <a:solidFill>
                  <a:srgbClr val="002060"/>
                </a:solidFill>
              </a:rPr>
              <a:t>мультимедийного</a:t>
            </a:r>
            <a:r>
              <a:rPr lang="ru-RU" sz="2000" b="1" dirty="0" smtClean="0">
                <a:solidFill>
                  <a:srgbClr val="002060"/>
                </a:solidFill>
              </a:rPr>
              <a:t> продукта в образовательной работе с детьми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 rot="18655510">
            <a:off x="5746181" y="3635222"/>
            <a:ext cx="592387" cy="519415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reePpt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5536" y="476672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4.  Особенности взаимодействия с детьми.</a:t>
            </a:r>
          </a:p>
          <a:p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2708920"/>
            <a:ext cx="792088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 Активизация познавательной деятельности (развитие воображения, мышления, памяти)</a:t>
            </a:r>
          </a:p>
          <a:p>
            <a:pPr>
              <a:buFontTx/>
              <a:buChar char="-"/>
            </a:pPr>
            <a:r>
              <a:rPr lang="ru-RU" sz="2400" dirty="0" smtClean="0"/>
              <a:t> Психологически  облегчает процесс усвоения материала ( на занятиях по развитию речи, ФЭМП и ознакомлению с окружающим)</a:t>
            </a:r>
          </a:p>
          <a:p>
            <a:pPr>
              <a:buFontTx/>
              <a:buChar char="-"/>
            </a:pPr>
            <a:r>
              <a:rPr lang="ru-RU" sz="2400" dirty="0" smtClean="0"/>
              <a:t> Возбуждает живой интерес к познанию</a:t>
            </a:r>
          </a:p>
          <a:p>
            <a:pPr>
              <a:buFontTx/>
              <a:buChar char="-"/>
            </a:pPr>
            <a:r>
              <a:rPr lang="ru-RU" sz="2400" dirty="0" smtClean="0"/>
              <a:t> Расширяет общий кругозор детей</a:t>
            </a:r>
          </a:p>
          <a:p>
            <a:endParaRPr lang="ru-RU" sz="2800" dirty="0" smtClean="0"/>
          </a:p>
          <a:p>
            <a:pPr>
              <a:buFontTx/>
              <a:buChar char="-"/>
            </a:pP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1268761"/>
            <a:ext cx="80801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Использование  информационных технологий помогает воспитателю </a:t>
            </a:r>
          </a:p>
          <a:p>
            <a:r>
              <a:rPr lang="ru-RU" sz="2400" dirty="0"/>
              <a:t>п</a:t>
            </a:r>
            <a:r>
              <a:rPr lang="ru-RU" sz="2400" dirty="0" smtClean="0"/>
              <a:t>овышать мотивацию обучения детей и приводит к целому ряду  положительных следствий: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reePpt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1560" y="476672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               Гигиенические нормы и рекомендации 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  при организации    занятий    с использованием ИКТ: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412776"/>
            <a:ext cx="820891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b="1" dirty="0" smtClean="0"/>
              <a:t> Для детей 6 лет 1 -2 групп здоровья                                         15 мин. в день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r>
              <a:rPr lang="ru-RU" b="1" dirty="0" smtClean="0"/>
              <a:t> Для детей 6 лет 3 группы здоровья                                           10 мин. в день</a:t>
            </a:r>
          </a:p>
          <a:p>
            <a:endParaRPr lang="ru-RU" dirty="0" smtClean="0"/>
          </a:p>
          <a:p>
            <a:pPr>
              <a:buFontTx/>
              <a:buChar char="-"/>
            </a:pPr>
            <a:r>
              <a:rPr lang="ru-RU" b="1" dirty="0" smtClean="0"/>
              <a:t> Для детей 5 лет 1 -2 групп здоровья                                         10 мин. в день</a:t>
            </a:r>
          </a:p>
          <a:p>
            <a:pPr>
              <a:buFontTx/>
              <a:buChar char="-"/>
            </a:pPr>
            <a:endParaRPr lang="ru-RU" b="1" dirty="0" smtClean="0"/>
          </a:p>
          <a:p>
            <a:pPr>
              <a:buFontTx/>
              <a:buChar char="-"/>
            </a:pPr>
            <a:r>
              <a:rPr lang="ru-RU" b="1" dirty="0" smtClean="0"/>
              <a:t> Для детей 5 лет 3 группы здоровья                                           7 мин. в день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r>
              <a:rPr lang="ru-RU" b="1" dirty="0" smtClean="0"/>
              <a:t>Для детей 6 лет, относящихся к группе риска</a:t>
            </a:r>
          </a:p>
          <a:p>
            <a:r>
              <a:rPr lang="ru-RU" b="1" dirty="0" smtClean="0"/>
              <a:t>          по состоянию зрения                                                            10 мин в день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r>
              <a:rPr lang="ru-RU" b="1" dirty="0" smtClean="0"/>
              <a:t>Для детей 5 лет, относящихся к группе риска</a:t>
            </a:r>
          </a:p>
          <a:p>
            <a:r>
              <a:rPr lang="ru-RU" b="1" dirty="0" smtClean="0"/>
              <a:t>         по состоянию зрения                                                              7 мин. в день</a:t>
            </a:r>
          </a:p>
          <a:p>
            <a:endParaRPr lang="ru-RU" dirty="0" smtClean="0"/>
          </a:p>
          <a:p>
            <a:r>
              <a:rPr lang="ru-RU" dirty="0" smtClean="0"/>
              <a:t>              </a:t>
            </a:r>
            <a:r>
              <a:rPr lang="ru-RU" sz="2400" b="1" i="1" dirty="0" smtClean="0">
                <a:solidFill>
                  <a:srgbClr val="FF0000"/>
                </a:solidFill>
              </a:rPr>
              <a:t>В течении одного дня допускается проведение не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                                           более одного 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                       занятия с использованием компьютера.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reePpt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1560" y="620688"/>
            <a:ext cx="76526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Рекомендуемое время для занятий с использованием                 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                                         компьютера: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044624" y="1484784"/>
            <a:ext cx="97210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/>
            <a:r>
              <a:rPr lang="ru-RU" sz="2400" dirty="0" smtClean="0"/>
              <a:t>-первая половина дня - оптимальна</a:t>
            </a:r>
          </a:p>
          <a:p>
            <a:pPr lvl="3"/>
            <a:r>
              <a:rPr lang="ru-RU" sz="2400" dirty="0" smtClean="0"/>
              <a:t>-вторая половина дня – допустима (в интервале от 15ч. 30мин. до 16ч. 30 мин.)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2708920"/>
            <a:ext cx="8304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Рекомендуемые дни недели для занятий с компьютером: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3212976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000" dirty="0" smtClean="0"/>
              <a:t> </a:t>
            </a:r>
            <a:r>
              <a:rPr lang="ru-RU" sz="2400" dirty="0" smtClean="0"/>
              <a:t>вторник, среда, четверг – оптимальные;</a:t>
            </a:r>
          </a:p>
          <a:p>
            <a:pPr>
              <a:buFontTx/>
              <a:buChar char="-"/>
            </a:pPr>
            <a:r>
              <a:rPr lang="ru-RU" sz="2400" dirty="0" smtClean="0"/>
              <a:t> понедельник – допустимый;</a:t>
            </a:r>
          </a:p>
          <a:p>
            <a:pPr>
              <a:buFontTx/>
              <a:buChar char="-"/>
            </a:pPr>
            <a:r>
              <a:rPr lang="ru-RU" sz="2400" dirty="0" smtClean="0"/>
              <a:t> пятница – </a:t>
            </a:r>
            <a:r>
              <a:rPr lang="ru-RU" sz="2400" dirty="0" smtClean="0"/>
              <a:t>нежелательно ( </a:t>
            </a:r>
            <a:r>
              <a:rPr lang="ru-RU" sz="2400" dirty="0" smtClean="0"/>
              <a:t>происходит резкое снижение работоспособности в силу накопившейся недельной усталости)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5157192"/>
            <a:ext cx="111910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Недопустимо проводить занятия с компьютером во время, 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            отведенного для прогулок и дневного отдыха.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666</Words>
  <Application>Microsoft Office PowerPoint</Application>
  <PresentationFormat>Экран (4:3)</PresentationFormat>
  <Paragraphs>88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Elena</dc:creator>
  <cp:lastModifiedBy>Elena</cp:lastModifiedBy>
  <cp:revision>44</cp:revision>
  <dcterms:created xsi:type="dcterms:W3CDTF">2013-11-03T06:30:48Z</dcterms:created>
  <dcterms:modified xsi:type="dcterms:W3CDTF">2013-11-09T13:11:37Z</dcterms:modified>
</cp:coreProperties>
</file>