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171400"/>
            <a:ext cx="8229600" cy="17430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Пейзажи </a:t>
            </a:r>
            <a:r>
              <a:rPr lang="ru-RU" dirty="0" err="1" smtClean="0">
                <a:solidFill>
                  <a:srgbClr val="002060"/>
                </a:solidFill>
              </a:rPr>
              <a:t>россии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s59.radikal.ru/i166/1105/e0/d4708e7eb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215106" cy="41368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6000768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              </a:t>
            </a:r>
            <a:r>
              <a:rPr lang="ru-RU" sz="1600" dirty="0" smtClean="0">
                <a:solidFill>
                  <a:schemeClr val="accent4"/>
                </a:solidFill>
              </a:rPr>
              <a:t>Воспитатель МДОУ «Детский сад №83 комбинированного вида» Захарова Д.М.</a:t>
            </a:r>
            <a:endParaRPr lang="ru-RU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Tahoma" pitchFamily="34" charset="0"/>
                <a:cs typeface="Tahoma" pitchFamily="34" charset="0"/>
              </a:rPr>
              <a:t>Русское раздолье 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ea typeface="Tahoma" pitchFamily="34" charset="0"/>
                <a:cs typeface="Tahoma" pitchFamily="34" charset="0"/>
              </a:rPr>
              <a:t/>
            </a:r>
            <a:b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ea typeface="Tahoma" pitchFamily="34" charset="0"/>
                <a:cs typeface="Tahoma" pitchFamily="34" charset="0"/>
              </a:rPr>
              <a:t/>
            </a:r>
            <a:b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Люблю я русское раздолье,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когда береза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не спеша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выводит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                  в клеверное поле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своих зеленых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                            </a:t>
            </a:r>
            <a:r>
              <a:rPr kumimoji="0" lang="ru-RU" sz="130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малышат</a:t>
            </a: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.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Шумят,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                  кудряшками копнятся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и не рискуют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                  в дальний путь,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боясь от мамы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                 оторваться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и заблудиться где-нибудь.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А рядом бойко и крылато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над нивами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                  усатой ржи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с зари до самого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                  заката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сверкают молнии-стрижи.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Все это с детства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мне знакомо...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Куда б дороги ни вели,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себя я чувствую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                           как дома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в краях</a:t>
            </a:r>
            <a:b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</a:b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                      березовой земли.</a:t>
            </a:r>
            <a:endParaRPr kumimoji="0" lang="ru-RU" sz="12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(Л. </a:t>
            </a:r>
            <a:r>
              <a:rPr kumimoji="0" lang="ru-RU" sz="130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Шкавро</a:t>
            </a: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itchFamily="34" charset="0"/>
                <a:cs typeface="Tahoma" pitchFamily="34" charset="0"/>
              </a:rPr>
              <a:t>)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Никита\Desktop\0_7e1ff_d450d246_-2-X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00042"/>
            <a:ext cx="572211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1.i.ua/prikol/pic/3/1/613213_577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837" y="1052736"/>
            <a:ext cx="5856651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836712"/>
            <a:ext cx="2664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Ещё весна обдаст нас сладострастьем,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Ещё подарит яркие цветы,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Останется подснежник робким счастьем,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Как знак невинной чистой красоты.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Ведь для Весны — он первенец любимый,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И ей так мил его неяркий лик.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Ах, где мне взять подснежник для любимой?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Его цветенья так недолог миг!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10278.userapi.com/u153814996/-14/x_0447f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8"/>
            <a:ext cx="5856650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268760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На цветы она садится,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Не устав с утра трудиться.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Людям воск и мёд дала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Беспокойная пчела.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71546"/>
            <a:ext cx="27860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cap="all" dirty="0" smtClean="0">
                <a:solidFill>
                  <a:schemeClr val="accent6">
                    <a:lumMod val="75000"/>
                  </a:schemeClr>
                </a:solidFill>
              </a:rPr>
              <a:t>НА ЛУГУ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Леса вдали виднее,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Синее небеса,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Заметней и чернее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На пашне полоса,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И детские звончее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Над лугом голоса.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Весна идет сторонкой,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Да где ж сама она?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Чу, слышен голос звонкий,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Не это ли весна?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Нет, это звонко, тонко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В ручье журчит волна...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А.Блок 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Никита\Desktop\b067a462fc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928670"/>
            <a:ext cx="592183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71736" y="5072074"/>
            <a:ext cx="52149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Широка страна моя родная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Много в ней лесов, полей и рек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Я другой такой страны не знаю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Где так вольно дышит человек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20482" name="Picture 2" descr="C:\Users\Никита\Desktop\0_1d217_7985baf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30993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</TotalTime>
  <Words>33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Пейзажи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Никита</cp:lastModifiedBy>
  <cp:revision>14</cp:revision>
  <dcterms:modified xsi:type="dcterms:W3CDTF">2013-03-01T20:55:40Z</dcterms:modified>
</cp:coreProperties>
</file>