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4242"/>
    <a:srgbClr val="F0383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866" y="-6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62073C-AE91-4A83-97D4-FF65FE859DD6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8E692F-CA4B-4ED9-A13B-DD3000ADAF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AAF93-3027-4156-AC27-DD208ACC4A8C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51C97-8AD0-4D50-8AC0-89232F7F7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AAF93-3027-4156-AC27-DD208ACC4A8C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51C97-8AD0-4D50-8AC0-89232F7F7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AAF93-3027-4156-AC27-DD208ACC4A8C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51C97-8AD0-4D50-8AC0-89232F7F7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AAF93-3027-4156-AC27-DD208ACC4A8C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51C97-8AD0-4D50-8AC0-89232F7F7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AAF93-3027-4156-AC27-DD208ACC4A8C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51C97-8AD0-4D50-8AC0-89232F7F7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AAF93-3027-4156-AC27-DD208ACC4A8C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51C97-8AD0-4D50-8AC0-89232F7F7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AAF93-3027-4156-AC27-DD208ACC4A8C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51C97-8AD0-4D50-8AC0-89232F7F7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AAF93-3027-4156-AC27-DD208ACC4A8C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51C97-8AD0-4D50-8AC0-89232F7F7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AAF93-3027-4156-AC27-DD208ACC4A8C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51C97-8AD0-4D50-8AC0-89232F7F7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AAF93-3027-4156-AC27-DD208ACC4A8C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51C97-8AD0-4D50-8AC0-89232F7F7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AAF93-3027-4156-AC27-DD208ACC4A8C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51C97-8AD0-4D50-8AC0-89232F7F7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AAF93-3027-4156-AC27-DD208ACC4A8C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51C97-8AD0-4D50-8AC0-89232F7F7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071538" y="357167"/>
            <a:ext cx="6700862" cy="1571635"/>
          </a:xfrm>
        </p:spPr>
        <p:txBody>
          <a:bodyPr/>
          <a:lstStyle/>
          <a:p>
            <a:r>
              <a:rPr lang="ru-RU" dirty="0" smtClean="0">
                <a:latin typeface="Franklin Gothic Medium" pitchFamily="34" charset="0"/>
              </a:rPr>
              <a:t>НАША АРМИЯ СИЛЬНА,</a:t>
            </a:r>
            <a:br>
              <a:rPr lang="ru-RU" dirty="0" smtClean="0">
                <a:latin typeface="Franklin Gothic Medium" pitchFamily="34" charset="0"/>
              </a:rPr>
            </a:br>
            <a:r>
              <a:rPr lang="ru-RU" dirty="0" smtClean="0">
                <a:latin typeface="Franklin Gothic Medium" pitchFamily="34" charset="0"/>
              </a:rPr>
              <a:t>НАШЕЙ РОДИНЕ ВЕРНА!</a:t>
            </a:r>
            <a:endParaRPr lang="ru-RU" dirty="0">
              <a:latin typeface="Franklin Gothic Medium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5286380" y="4786298"/>
            <a:ext cx="4214842" cy="2071702"/>
          </a:xfr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latin typeface="Franklin Gothic Medium" pitchFamily="34" charset="0"/>
              </a:rPr>
              <a:t>Подготовила:</a:t>
            </a:r>
          </a:p>
          <a:p>
            <a:pPr>
              <a:buNone/>
            </a:pPr>
            <a:r>
              <a:rPr lang="ru-RU" dirty="0" err="1" smtClean="0">
                <a:latin typeface="Franklin Gothic Medium" pitchFamily="34" charset="0"/>
              </a:rPr>
              <a:t>Кулинич</a:t>
            </a:r>
            <a:r>
              <a:rPr lang="ru-RU" dirty="0" smtClean="0">
                <a:latin typeface="Franklin Gothic Medium" pitchFamily="34" charset="0"/>
              </a:rPr>
              <a:t> М.И.,</a:t>
            </a:r>
          </a:p>
          <a:p>
            <a:pPr>
              <a:buNone/>
            </a:pPr>
            <a:r>
              <a:rPr lang="ru-RU" dirty="0" smtClean="0">
                <a:latin typeface="Franklin Gothic Medium" pitchFamily="34" charset="0"/>
              </a:rPr>
              <a:t>воспитатель,</a:t>
            </a:r>
          </a:p>
          <a:p>
            <a:pPr>
              <a:buNone/>
            </a:pPr>
            <a:r>
              <a:rPr lang="ru-RU" dirty="0" smtClean="0">
                <a:latin typeface="Franklin Gothic Medium" pitchFamily="34" charset="0"/>
              </a:rPr>
              <a:t>МБДОУ  «ДСКВ №61»</a:t>
            </a:r>
            <a:endParaRPr lang="ru-RU" dirty="0">
              <a:latin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728" y="642918"/>
            <a:ext cx="6357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Franklin Gothic Medium" pitchFamily="34" charset="0"/>
              </a:rPr>
              <a:t>ВОЕННО  -  МОРСКИЕ ВОЙСКА</a:t>
            </a:r>
            <a:endParaRPr lang="ru-RU" sz="3200" dirty="0"/>
          </a:p>
        </p:txBody>
      </p:sp>
      <p:pic>
        <p:nvPicPr>
          <p:cNvPr id="5" name="Рисунок 4" descr="768d5410f02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643174" y="1714488"/>
            <a:ext cx="3286148" cy="3322661"/>
          </a:xfrm>
          <a:prstGeom prst="rect">
            <a:avLst/>
          </a:prstGeom>
        </p:spPr>
      </p:pic>
      <p:pic>
        <p:nvPicPr>
          <p:cNvPr id="7" name="Рисунок 6" descr="1331710920_vanguard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143108" y="1643050"/>
            <a:ext cx="4175154" cy="3286148"/>
          </a:xfrm>
          <a:prstGeom prst="rect">
            <a:avLst/>
          </a:prstGeom>
        </p:spPr>
      </p:pic>
      <p:pic>
        <p:nvPicPr>
          <p:cNvPr id="6" name="Рисунок 5" descr="1913595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857356" y="1500174"/>
            <a:ext cx="4572032" cy="36576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ch10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214546" y="1857364"/>
            <a:ext cx="4500594" cy="3191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245278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0" y="1142984"/>
            <a:ext cx="3929089" cy="26193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409843806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5282104" y="4357670"/>
            <a:ext cx="3861896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574799_275717989209264_668508959_n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0" y="4344681"/>
            <a:ext cx="3544423" cy="25133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1359889659_02.jp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5393505" y="1142984"/>
            <a:ext cx="3750495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 descr="dscf0332_0.jp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0" y="1214422"/>
            <a:ext cx="3571900" cy="2678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140026.jpg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2643174" y="2714620"/>
            <a:ext cx="3640494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049052048056057052050.jpg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5506784" y="4286232"/>
            <a:ext cx="3637216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8" presetClass="exit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8" presetClass="exit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8" presetClass="exit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500"/>
                            </p:stCondLst>
                            <p:childTnLst>
                              <p:par>
                                <p:cTn id="39" presetID="8" presetClass="exit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7000"/>
                            </p:stCondLst>
                            <p:childTnLst>
                              <p:par>
                                <p:cTn id="4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9000"/>
                            </p:stCondLst>
                            <p:childTnLst>
                              <p:par>
                                <p:cTn id="5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1000"/>
                            </p:stCondLst>
                            <p:childTnLst>
                              <p:par>
                                <p:cTn id="5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3000"/>
                            </p:stCondLst>
                            <p:childTnLst>
                              <p:par>
                                <p:cTn id="58" presetID="8" presetClass="exit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7000"/>
                            </p:stCondLst>
                            <p:childTnLst>
                              <p:par>
                                <p:cTn id="7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9000"/>
                            </p:stCondLst>
                            <p:childTnLst>
                              <p:par>
                                <p:cTn id="7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1000"/>
                            </p:stCondLst>
                            <p:childTnLst>
                              <p:par>
                                <p:cTn id="7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лаг военно-воздушн сил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4348" y="642918"/>
            <a:ext cx="6929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Franklin Gothic Medium" pitchFamily="34" charset="0"/>
              </a:rPr>
              <a:t>ВОЕННО  -  ВОЗДУШНЫЕ ВОЙСКА</a:t>
            </a:r>
            <a:endParaRPr lang="ru-RU" sz="3200" dirty="0"/>
          </a:p>
        </p:txBody>
      </p:sp>
      <p:pic>
        <p:nvPicPr>
          <p:cNvPr id="8" name="Рисунок 7" descr="воздушн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428859" y="2071678"/>
            <a:ext cx="4929221" cy="3286148"/>
          </a:xfrm>
          <a:prstGeom prst="rect">
            <a:avLst/>
          </a:prstGeom>
        </p:spPr>
      </p:pic>
      <p:pic>
        <p:nvPicPr>
          <p:cNvPr id="6" name="Рисунок 5" descr="возд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214546" y="2071678"/>
            <a:ext cx="5143536" cy="3429024"/>
          </a:xfrm>
          <a:prstGeom prst="rect">
            <a:avLst/>
          </a:prstGeom>
        </p:spPr>
      </p:pic>
      <p:pic>
        <p:nvPicPr>
          <p:cNvPr id="5" name="Рисунок 4" descr="622097_310412509073145_1827566763_o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071670" y="2000240"/>
            <a:ext cx="5252176" cy="3500462"/>
          </a:xfrm>
          <a:prstGeom prst="rect">
            <a:avLst/>
          </a:prstGeom>
        </p:spPr>
      </p:pic>
      <p:pic>
        <p:nvPicPr>
          <p:cNvPr id="7" name="Рисунок 6" descr="бомбардировщ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071670" y="2000240"/>
            <a:ext cx="5286412" cy="3524275"/>
          </a:xfrm>
          <a:prstGeom prst="rect">
            <a:avLst/>
          </a:prstGeom>
        </p:spPr>
      </p:pic>
      <p:pic>
        <p:nvPicPr>
          <p:cNvPr id="9" name="Рисунок 8" descr="429409_318483768266019_1829132414_n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857356" y="1785926"/>
            <a:ext cx="5572164" cy="40955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466564_293984854049244_637260065_o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0" y="4214794"/>
            <a:ext cx="3750495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171971_306948852752844_1462884745_o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5072066" y="4148740"/>
            <a:ext cx="4071934" cy="27092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614875_265864653527931_873444345_o.jp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0" y="1214422"/>
            <a:ext cx="4072961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474900_238674646246932_2091291172_o.jp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5063162" y="1285860"/>
            <a:ext cx="4080838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8" presetClass="exit" presetSubtype="0" decel="10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58" presetClass="exit" presetSubtype="0" decel="10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500"/>
                            </p:stCondLst>
                            <p:childTnLst>
                              <p:par>
                                <p:cTn id="53" presetID="58" presetClass="exit" presetSubtype="0" decel="10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4500"/>
                            </p:stCondLst>
                            <p:childTnLst>
                              <p:par>
                                <p:cTn id="70" presetID="58" presetClass="exit" presetSubtype="0" decel="10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4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8500"/>
                            </p:stCondLst>
                            <p:childTnLst>
                              <p:par>
                                <p:cTn id="8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2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4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500"/>
                            </p:stCondLst>
                            <p:childTnLst>
                              <p:par>
                                <p:cTn id="9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2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4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2500"/>
                            </p:stCondLst>
                            <p:childTnLst>
                              <p:par>
                                <p:cTn id="107" presetID="58" presetClass="exit" presetSubtype="0" decel="10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5" presetID="5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0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2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9000"/>
                            </p:stCondLst>
                            <p:childTnLst>
                              <p:par>
                                <p:cTn id="12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0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2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7224" y="714356"/>
            <a:ext cx="757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Franklin Gothic Medium" pitchFamily="34" charset="0"/>
              </a:rPr>
              <a:t>ВОЗДУШНО -  ДЕСАНТНЫЕ ВОЙСКА</a:t>
            </a:r>
            <a:endParaRPr lang="ru-RU" sz="3200" dirty="0"/>
          </a:p>
        </p:txBody>
      </p:sp>
      <p:pic>
        <p:nvPicPr>
          <p:cNvPr id="4" name="Рисунок 3" descr="62591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3108" y="1714488"/>
            <a:ext cx="4572032" cy="38591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zaschischayuschim-nashu-stranu-kartinki-smeshnye-kartinki-fotoprikoly_72437251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1214422"/>
            <a:ext cx="3929058" cy="2874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zaschischayuschim-nashu-stranu-kartinki-smeshnye-kartinki-fotoprikoly_304394172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313814" y="1285860"/>
            <a:ext cx="3830186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dsfgh2)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0" y="4071941"/>
            <a:ext cx="3929058" cy="27860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zaschischayuschim-nashu-stranu-kartinki-smeshnye-kartinki-fotoprikoly_5692496248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357818" y="4018363"/>
            <a:ext cx="3786182" cy="2839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08" y="214290"/>
            <a:ext cx="5072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Franklin Gothic Medium" pitchFamily="34" charset="0"/>
              </a:rPr>
              <a:t>СУХОПУТНЫЕ ВОЙСКА</a:t>
            </a:r>
            <a:endParaRPr lang="ru-RU" sz="3200" dirty="0"/>
          </a:p>
        </p:txBody>
      </p:sp>
      <p:pic>
        <p:nvPicPr>
          <p:cNvPr id="3" name="Рисунок 2" descr="0_6bfb6_1391ef81_XXL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143108" y="1928802"/>
            <a:ext cx="4643470" cy="3230271"/>
          </a:xfrm>
          <a:prstGeom prst="rect">
            <a:avLst/>
          </a:prstGeom>
        </p:spPr>
      </p:pic>
      <p:pic>
        <p:nvPicPr>
          <p:cNvPr id="4" name="Рисунок 3" descr="0034-030-Sukhoputnye-vojska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071670" y="1857364"/>
            <a:ext cx="4929222" cy="3948451"/>
          </a:xfrm>
          <a:prstGeom prst="rect">
            <a:avLst/>
          </a:prstGeom>
        </p:spPr>
      </p:pic>
      <p:pic>
        <p:nvPicPr>
          <p:cNvPr id="5" name="Рисунок 4" descr="1254330639_img197145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857356" y="1785926"/>
            <a:ext cx="5214974" cy="3941562"/>
          </a:xfrm>
          <a:prstGeom prst="rect">
            <a:avLst/>
          </a:prstGeom>
        </p:spPr>
      </p:pic>
      <p:pic>
        <p:nvPicPr>
          <p:cNvPr id="6" name="Рисунок 5" descr="39325_640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785918" y="1714488"/>
            <a:ext cx="5522030" cy="3929090"/>
          </a:xfrm>
          <a:prstGeom prst="rect">
            <a:avLst/>
          </a:prstGeom>
        </p:spPr>
      </p:pic>
      <p:pic>
        <p:nvPicPr>
          <p:cNvPr id="7" name="Рисунок 6" descr="39664_640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714480" y="1714488"/>
            <a:ext cx="6117508" cy="40719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big.jpe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5643570" y="4057658"/>
            <a:ext cx="3500430" cy="28003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img_tywe-1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0" y="4084195"/>
            <a:ext cx="4143372" cy="27738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37464_original.jp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2285984" y="714356"/>
            <a:ext cx="4714908" cy="33432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9" presetClass="exit" presetSubtype="0" accel="10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49" presetClass="exit" presetSubtype="0" accel="10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49" presetClass="exit" presetSubtype="0" accel="10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1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000"/>
                            </p:stCondLst>
                            <p:childTnLst>
                              <p:par>
                                <p:cTn id="43" presetID="49" presetClass="exit" presetSubtype="0" accel="10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1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0"/>
                            </p:stCondLst>
                            <p:childTnLst>
                              <p:par>
                                <p:cTn id="53" presetID="49" presetClass="exit" presetSubtype="0" accel="10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1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4000"/>
                            </p:stCondLst>
                            <p:childTnLst>
                              <p:par>
                                <p:cTn id="6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6000"/>
                            </p:stCondLst>
                            <p:childTnLst>
                              <p:par>
                                <p:cTn id="6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357166"/>
            <a:ext cx="6858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Franklin Gothic Medium" pitchFamily="34" charset="0"/>
              </a:rPr>
              <a:t>РАКЕТНЫЕ ВОЙСКА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629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42908" y="1079454"/>
            <a:ext cx="4643470" cy="2992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40673_64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929190" y="1273663"/>
            <a:ext cx="4214810" cy="27923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дрвсн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285984" y="4045129"/>
            <a:ext cx="5000660" cy="28128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41746_640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85720" y="3643314"/>
            <a:ext cx="4000496" cy="29122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DSC_0005s(1)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714612" y="428604"/>
            <a:ext cx="3786214" cy="26847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911047558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4572000" y="3584208"/>
            <a:ext cx="4572000" cy="2960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8" presetClass="exit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8" presetClass="entr" presetSubtype="1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18" presetClass="entr" presetSubtype="1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2976" y="500042"/>
            <a:ext cx="7215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Franklin Gothic Medium" pitchFamily="34" charset="0"/>
              </a:rPr>
              <a:t>ПОГРАНИЧНЫЕ ВОЙСКА</a:t>
            </a:r>
            <a:endParaRPr lang="ru-RU" sz="3200" dirty="0"/>
          </a:p>
        </p:txBody>
      </p:sp>
      <p:pic>
        <p:nvPicPr>
          <p:cNvPr id="4" name="Рисунок 3" descr="0_67338_357c84cf_XL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14480" y="1214422"/>
            <a:ext cx="6429420" cy="4307712"/>
          </a:xfrm>
          <a:prstGeom prst="rect">
            <a:avLst/>
          </a:prstGeom>
        </p:spPr>
      </p:pic>
      <p:pic>
        <p:nvPicPr>
          <p:cNvPr id="5" name="Рисунок 4" descr="x_7c6732d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714480" y="1214422"/>
            <a:ext cx="6429420" cy="48220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DSC03314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571736" y="1000108"/>
            <a:ext cx="4214842" cy="31611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ksp_1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0" y="4071943"/>
            <a:ext cx="3714744" cy="27860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3876377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4929190" y="4048127"/>
            <a:ext cx="4214810" cy="28098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8" presetClass="exit" presetSubtype="0" decel="10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58" presetClass="exit" presetSubtype="0" decel="10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7290" y="285728"/>
            <a:ext cx="72152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Franklin Gothic Medium" pitchFamily="34" charset="0"/>
              </a:rPr>
              <a:t>СПАСИБО</a:t>
            </a:r>
          </a:p>
          <a:p>
            <a:r>
              <a:rPr lang="ru-RU" sz="3200" dirty="0" smtClean="0">
                <a:latin typeface="Franklin Gothic Medium" pitchFamily="34" charset="0"/>
              </a:rPr>
              <a:t>                     ЗА</a:t>
            </a:r>
          </a:p>
          <a:p>
            <a:r>
              <a:rPr lang="ru-RU" sz="3200" dirty="0" smtClean="0">
                <a:latin typeface="Franklin Gothic Medium" pitchFamily="34" charset="0"/>
              </a:rPr>
              <a:t>                               ВНИМАНИЕ!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522</TotalTime>
  <Words>41</Words>
  <Application>Microsoft Office PowerPoint</Application>
  <PresentationFormat>Экран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НАША АРМИЯ СИЛЬНА, НАШЕЙ РОДИНЕ ВЕРНА!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НАША АРМИЯ СИЛЬНА, НАШЕЙ РОДИНЕ ВЕРНА!</dc:title>
  <dc:creator>DNA7 X86</dc:creator>
  <cp:lastModifiedBy>Andrei</cp:lastModifiedBy>
  <cp:revision>57</cp:revision>
  <dcterms:created xsi:type="dcterms:W3CDTF">2013-02-18T07:32:31Z</dcterms:created>
  <dcterms:modified xsi:type="dcterms:W3CDTF">2013-03-02T12:14:31Z</dcterms:modified>
</cp:coreProperties>
</file>