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E40C-A268-4779-A8BA-DC6BDDC6A4E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2DF6-90C2-478A-92E2-0FF1A39C6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E40C-A268-4779-A8BA-DC6BDDC6A4E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2DF6-90C2-478A-92E2-0FF1A39C6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E40C-A268-4779-A8BA-DC6BDDC6A4E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2DF6-90C2-478A-92E2-0FF1A39C6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E40C-A268-4779-A8BA-DC6BDDC6A4E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2DF6-90C2-478A-92E2-0FF1A39C6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E40C-A268-4779-A8BA-DC6BDDC6A4E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2DF6-90C2-478A-92E2-0FF1A39C6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E40C-A268-4779-A8BA-DC6BDDC6A4E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2DF6-90C2-478A-92E2-0FF1A39C6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E40C-A268-4779-A8BA-DC6BDDC6A4E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2DF6-90C2-478A-92E2-0FF1A39C6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E40C-A268-4779-A8BA-DC6BDDC6A4E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2DF6-90C2-478A-92E2-0FF1A39C6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E40C-A268-4779-A8BA-DC6BDDC6A4E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2DF6-90C2-478A-92E2-0FF1A39C6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E40C-A268-4779-A8BA-DC6BDDC6A4E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2DF6-90C2-478A-92E2-0FF1A39C6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E40C-A268-4779-A8BA-DC6BDDC6A4E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2DF6-90C2-478A-92E2-0FF1A39C6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5E40C-A268-4779-A8BA-DC6BDDC6A4E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32DF6-90C2-478A-92E2-0FF1A39C6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916832"/>
            <a:ext cx="50182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контакт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836712"/>
            <a:ext cx="2324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Проект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3933056"/>
            <a:ext cx="51619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ВЗАИМОДЕЙСТВИЕ</a:t>
            </a:r>
          </a:p>
          <a:p>
            <a:r>
              <a:rPr lang="ru-RU" sz="4000" b="1" dirty="0" smtClean="0"/>
              <a:t> ПОДГОТОВИТЕЛЬНОЙ</a:t>
            </a:r>
          </a:p>
          <a:p>
            <a:r>
              <a:rPr lang="ru-RU" sz="4000" b="1" dirty="0" smtClean="0"/>
              <a:t> И ЯСЕЛЬНОЙ ГРУПП</a:t>
            </a:r>
            <a:endParaRPr lang="ru-RU" sz="40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cs10134.vk.com/u66787069/120328944/z_725cb0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552728" cy="4914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987824" y="476672"/>
            <a:ext cx="3119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          Игры</a:t>
            </a:r>
          </a:p>
          <a:p>
            <a:r>
              <a:rPr lang="ru-RU" sz="2800" b="1" dirty="0" smtClean="0"/>
              <a:t> в ясельной группе</a:t>
            </a:r>
            <a:endParaRPr lang="ru-RU" sz="2800" b="1" dirty="0"/>
          </a:p>
        </p:txBody>
      </p:sp>
    </p:spTree>
  </p:cSld>
  <p:clrMapOvr>
    <a:masterClrMapping/>
  </p:clrMapOvr>
  <p:transition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s10488.vk.com/u66787069/124181259/z_a6893c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128792" cy="5346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19672" y="332656"/>
            <a:ext cx="5681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Совместный спортивный праздник</a:t>
            </a:r>
            <a:endParaRPr lang="ru-RU" sz="2800" b="1" dirty="0"/>
          </a:p>
        </p:txBody>
      </p:sp>
    </p:spTree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Горизонтальный свиток 13"/>
          <p:cNvSpPr/>
          <p:nvPr/>
        </p:nvSpPr>
        <p:spPr>
          <a:xfrm>
            <a:off x="2123728" y="332656"/>
            <a:ext cx="5760640" cy="216024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908720"/>
            <a:ext cx="4853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проекта: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636912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Создавать положительную эмоциональную среду общения между </a:t>
            </a:r>
            <a:r>
              <a:rPr lang="ru-RU" sz="3600" b="1" dirty="0" smtClean="0"/>
              <a:t>детьми </a:t>
            </a:r>
            <a:r>
              <a:rPr lang="ru-RU" sz="3600" b="1" dirty="0" smtClean="0"/>
              <a:t>и </a:t>
            </a:r>
            <a:r>
              <a:rPr lang="ru-RU" sz="3600" b="1" dirty="0" smtClean="0"/>
              <a:t>педагогами</a:t>
            </a:r>
            <a:r>
              <a:rPr lang="en-US" sz="3600" b="1" dirty="0" smtClean="0"/>
              <a:t> </a:t>
            </a:r>
            <a:r>
              <a:rPr lang="ru-RU" sz="3600" b="1" dirty="0" smtClean="0"/>
              <a:t>для облегчения адаптационного периода при переходе детей из яслей в детский сад.</a:t>
            </a:r>
            <a:endParaRPr lang="ru-RU" sz="36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2411760" y="404664"/>
            <a:ext cx="5184576" cy="208823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980728"/>
            <a:ext cx="2813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708920"/>
            <a:ext cx="85340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/>
              <a:t>   СПОСОБСТВОВАТЬ ВОЗНИКНОВЕНИЮ ДРУЖЕСКИХ ОТНОШЕНИЙ</a:t>
            </a:r>
          </a:p>
          <a:p>
            <a:r>
              <a:rPr lang="ru-RU" sz="2000" b="1" dirty="0" smtClean="0"/>
              <a:t>    МЕЖДУ  ДЕТЬМИ ДВУХ ГРУПП;</a:t>
            </a:r>
          </a:p>
          <a:p>
            <a:pPr>
              <a:buFontTx/>
              <a:buChar char="-"/>
            </a:pPr>
            <a:r>
              <a:rPr lang="ru-RU" sz="2000" b="1" dirty="0" smtClean="0"/>
              <a:t>   ВЫЗВАТЬ ИНТЕРЕС  У ДЕТЕЙ ЯСЕЛЬНОЙ ГРУППЫ К ДЕТСКОМУ САДУ;</a:t>
            </a:r>
          </a:p>
          <a:p>
            <a:pPr>
              <a:buFontTx/>
              <a:buChar char="-"/>
            </a:pPr>
            <a:r>
              <a:rPr lang="ru-RU" sz="2000" b="1" dirty="0" smtClean="0"/>
              <a:t>   СНЯТИЕ ЭМОЦИОНАЛЬНОГО НАПРЯЖЕНИЯ У ДЕТЕЙ ЯСЕЛЬНОЙ  ГРУППЫ;</a:t>
            </a:r>
          </a:p>
          <a:p>
            <a:pPr>
              <a:buFontTx/>
              <a:buChar char="-"/>
            </a:pPr>
            <a:r>
              <a:rPr lang="ru-RU" sz="2000" b="1" dirty="0" smtClean="0"/>
              <a:t>   ВОСПИТАНИЕ У ДЕТЕЙ ПОДГОТОВИТЕЛЬНОЙ ГРУППЫ</a:t>
            </a:r>
          </a:p>
          <a:p>
            <a:r>
              <a:rPr lang="ru-RU" sz="2000" b="1" dirty="0" smtClean="0"/>
              <a:t>    ДОБРОЖЕЛАТЕЛЬНОГО ОТНОШЕНИЯ К  МЛАДШИМ     (ПОМОГАТЬ,ОБЕРЕГАТЬ, …)</a:t>
            </a:r>
          </a:p>
          <a:p>
            <a:pPr>
              <a:buFontTx/>
              <a:buChar char="-"/>
            </a:pPr>
            <a:r>
              <a:rPr lang="ru-RU" sz="2000" b="1" dirty="0" smtClean="0"/>
              <a:t>  ВОСПИТАНИЕ У ДЕТЕЙ ЧУВСТВА ОТВЕТСТВЕННОСТИ;</a:t>
            </a:r>
          </a:p>
          <a:p>
            <a:pPr>
              <a:buFontTx/>
              <a:buChar char="-"/>
            </a:pPr>
            <a:r>
              <a:rPr lang="ru-RU" sz="2000" b="1" dirty="0" smtClean="0"/>
              <a:t> </a:t>
            </a:r>
            <a:r>
              <a:rPr lang="ru-RU" sz="2000" b="1" dirty="0" smtClean="0"/>
              <a:t> СПОСОБСТВОВАТЬ РАЗВИТИЮ УМЕНИЯ ОРГАНИЗОВЫВАТЬ</a:t>
            </a:r>
          </a:p>
          <a:p>
            <a:r>
              <a:rPr lang="ru-RU" sz="2000" b="1" dirty="0" smtClean="0"/>
              <a:t> </a:t>
            </a:r>
            <a:r>
              <a:rPr lang="ru-RU" sz="2000" b="1" dirty="0" smtClean="0"/>
              <a:t>  СОВМЕСТНЫЕ ИГРЫ У ДЕТЕЙ ПОДГОТОВИТЕЛЬНОЙ ГРУППЫ. </a:t>
            </a:r>
          </a:p>
          <a:p>
            <a:pPr>
              <a:buFontTx/>
              <a:buChar char="-"/>
            </a:pPr>
            <a:endParaRPr lang="ru-RU" sz="2000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s9821.vk.com/u66787069/120328944/z_797014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600733" cy="49505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23120" y="26064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Совместные прогулки</a:t>
            </a:r>
            <a:r>
              <a:rPr lang="en-US" sz="2800" b="1" dirty="0" smtClean="0"/>
              <a:t> </a:t>
            </a:r>
            <a:r>
              <a:rPr lang="ru-RU" sz="2800" b="1" dirty="0" smtClean="0"/>
              <a:t>за территорию</a:t>
            </a:r>
            <a:endParaRPr lang="en-US" sz="2800" b="1" dirty="0" smtClean="0"/>
          </a:p>
          <a:p>
            <a:r>
              <a:rPr lang="en-US" sz="2800" b="1" dirty="0" smtClean="0"/>
              <a:t>                                </a:t>
            </a:r>
            <a:r>
              <a:rPr lang="ru-RU" sz="2800" b="1" dirty="0" smtClean="0"/>
              <a:t> детского сада</a:t>
            </a:r>
            <a:endParaRPr lang="ru-RU" sz="2800" b="1" dirty="0"/>
          </a:p>
        </p:txBody>
      </p:sp>
    </p:spTree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s4860.vk.com/u66787069/120328944/z_f25488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272808" cy="5454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55776" y="404664"/>
            <a:ext cx="349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Игры в нашей группе</a:t>
            </a:r>
            <a:endParaRPr lang="ru-RU" sz="2800" b="1" dirty="0"/>
          </a:p>
        </p:txBody>
      </p:sp>
    </p:spTree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cs4860.vk.com/u66787069/120328944/z_ad17a4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308304" cy="54812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43808" y="260648"/>
            <a:ext cx="3182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Помощь малышам</a:t>
            </a:r>
            <a:endParaRPr lang="ru-RU" sz="2800" b="1" dirty="0"/>
          </a:p>
        </p:txBody>
      </p:sp>
    </p:spTree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s9940.vk.com/u66787069/120328944/z_2a3b14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840760" cy="51305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483768" y="332656"/>
            <a:ext cx="414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Просмотр мультфильмов</a:t>
            </a:r>
            <a:endParaRPr lang="ru-RU" sz="2800" b="1" dirty="0"/>
          </a:p>
        </p:txBody>
      </p:sp>
    </p:spTree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s9577.vk.com/u66787069/120328944/z_28d27f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344816" cy="550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332656"/>
            <a:ext cx="6002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Проведение совместных праздников</a:t>
            </a:r>
            <a:endParaRPr lang="ru-RU" sz="2800" b="1" dirty="0"/>
          </a:p>
        </p:txBody>
      </p:sp>
    </p:spTree>
  </p:cSld>
  <p:clrMapOvr>
    <a:masterClrMapping/>
  </p:clrMapOvr>
  <p:transition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cs11322.vk.com/u66787069/120328944/z_5ef90e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200800" cy="540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19872" y="332656"/>
            <a:ext cx="1646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Прогулки</a:t>
            </a:r>
            <a:endParaRPr lang="ru-RU" sz="2800" b="1" dirty="0"/>
          </a:p>
        </p:txBody>
      </p:sp>
    </p:spTree>
  </p:cSld>
  <p:clrMapOvr>
    <a:masterClrMapping/>
  </p:clrMapOvr>
  <p:transition>
    <p:wheel spokes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130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13</cp:revision>
  <dcterms:created xsi:type="dcterms:W3CDTF">2012-01-24T05:34:27Z</dcterms:created>
  <dcterms:modified xsi:type="dcterms:W3CDTF">2012-01-24T13:24:50Z</dcterms:modified>
</cp:coreProperties>
</file>