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99"/>
    <a:srgbClr val="EBA8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ара\Педагог\КОНКУРСЫ\КОНКУРСЫ 2012\Воспитать человека ПТН\ПТН\Алый_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4523416" cy="3048000"/>
          </a:xfrm>
          <a:prstGeom prst="rect">
            <a:avLst/>
          </a:prstGeom>
          <a:noFill/>
          <a:ln w="69850" cmpd="dbl">
            <a:solidFill>
              <a:srgbClr val="FFFF00"/>
            </a:solidFill>
          </a:ln>
        </p:spPr>
      </p:pic>
      <p:pic>
        <p:nvPicPr>
          <p:cNvPr id="1027" name="Picture 3" descr="D:\лара\Педагог\КОНКУРСЫ\КОНКУРСЫ 2012\Воспитать человека ПТН\ПТН\Бусы_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983" y="3200400"/>
            <a:ext cx="4882530" cy="3297237"/>
          </a:xfrm>
          <a:prstGeom prst="rect">
            <a:avLst/>
          </a:prstGeom>
          <a:noFill/>
          <a:ln w="69850" cmpd="dbl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лара\Педагог\КОНКУРСЫ\КОНКУРСЫ 2012\Воспитать человека ПТН\ПТН\Ракушки_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96070">
            <a:off x="3869094" y="2370856"/>
            <a:ext cx="4663166" cy="3068909"/>
          </a:xfrm>
          <a:prstGeom prst="rect">
            <a:avLst/>
          </a:prstGeom>
          <a:noFill/>
          <a:ln w="69850" cmpd="dbl">
            <a:solidFill>
              <a:srgbClr val="FFFF00"/>
            </a:solidFill>
          </a:ln>
        </p:spPr>
      </p:pic>
      <p:pic>
        <p:nvPicPr>
          <p:cNvPr id="7" name="Picture 2" descr="D:\лара\Педагог\КОНКУРСЫ\КОНКУРСЫ 2012\Воспитать человека ПТН\ПТН\Бабочки_0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489587">
            <a:off x="501883" y="1729476"/>
            <a:ext cx="4348419" cy="3162219"/>
          </a:xfrm>
          <a:prstGeom prst="rect">
            <a:avLst/>
          </a:prstGeom>
          <a:noFill/>
          <a:ln w="69850" cmpd="dbl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ара\Педагог\КОНКУРСЫ\КОНКУРСЫ 2012\Воспитать человека ПТН\ПТН\Веер_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440680" cy="3730752"/>
          </a:xfrm>
          <a:prstGeom prst="rect">
            <a:avLst/>
          </a:prstGeom>
          <a:noFill/>
          <a:ln w="69850" cmpd="dbl">
            <a:solidFill>
              <a:srgbClr val="FFFF00"/>
            </a:solidFill>
          </a:ln>
        </p:spPr>
      </p:pic>
      <p:pic>
        <p:nvPicPr>
          <p:cNvPr id="3075" name="Picture 3" descr="D:\лара\Педагог\КОНКУРСЫ\КОНКУРСЫ 2012\Воспитать человека ПТН\ПТН\Клён_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09800"/>
            <a:ext cx="3438525" cy="4417465"/>
          </a:xfrm>
          <a:prstGeom prst="rect">
            <a:avLst/>
          </a:prstGeom>
          <a:noFill/>
          <a:ln w="69850" cmpd="dbl">
            <a:solidFill>
              <a:srgbClr val="FFFF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ара\Педагог\КОНКУРСЫ\КОНКУРСЫ 2012\Воспитать человека ПТН\ПТН\Травка_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304800"/>
            <a:ext cx="7242048" cy="5142416"/>
          </a:xfrm>
          <a:prstGeom prst="rect">
            <a:avLst/>
          </a:prstGeom>
          <a:noFill/>
          <a:ln w="69850" cmpd="dbl">
            <a:solidFill>
              <a:srgbClr val="FFFF00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5029200"/>
            <a:ext cx="8229600" cy="160020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/>
            </a:outerShdw>
          </a:effectLst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Моё хобби</a:t>
            </a:r>
            <a:endParaRPr kumimoji="0" lang="ru-RU" sz="88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ара\Педагог\КОНКУРСЫ\КОНКУРСЫ 2012\Воспитать человека ПТН\ПТН\Фрукты_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427884" cy="5041233"/>
          </a:xfrm>
          <a:prstGeom prst="rect">
            <a:avLst/>
          </a:prstGeom>
          <a:noFill/>
          <a:ln w="69850" cmpd="dbl">
            <a:solidFill>
              <a:srgbClr val="FFFF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ара\Педагог\КОНКУРСЫ\КОНКУРСЫ 2012\Воспитать человека ПТН\ПТН\Домовой_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014537" cy="5867400"/>
          </a:xfrm>
          <a:prstGeom prst="rect">
            <a:avLst/>
          </a:prstGeom>
          <a:ln w="69850" cmpd="dbl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147" name="Picture 3" descr="D:\лара\Педагог\КОНКУРСЫ\КОНКУРСЫ 2012\Воспитать человека ПТН\ПТН\Домовята все_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33800"/>
            <a:ext cx="4344033" cy="2895600"/>
          </a:xfrm>
          <a:prstGeom prst="rect">
            <a:avLst/>
          </a:prstGeom>
          <a:noFill/>
          <a:ln w="69850" cmpd="dbl">
            <a:solidFill>
              <a:srgbClr val="FFFF00"/>
            </a:solidFill>
          </a:ln>
        </p:spPr>
      </p:pic>
      <p:pic>
        <p:nvPicPr>
          <p:cNvPr id="6148" name="Picture 4" descr="D:\лара\Педагог\КОНКУРСЫ\КОНКУРСЫ 2012\Воспитать человека ПТН\ПТН\Домовята_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1000"/>
            <a:ext cx="4433255" cy="3006725"/>
          </a:xfrm>
          <a:prstGeom prst="rect">
            <a:avLst/>
          </a:prstGeom>
          <a:noFill/>
          <a:ln w="69850" cmpd="dbl">
            <a:solidFill>
              <a:srgbClr val="FFFF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</TotalTime>
  <Words>2</Words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Лариса</cp:lastModifiedBy>
  <cp:revision>7</cp:revision>
  <dcterms:modified xsi:type="dcterms:W3CDTF">2013-02-28T07:04:36Z</dcterms:modified>
</cp:coreProperties>
</file>