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8" r:id="rId14"/>
    <p:sldId id="268" r:id="rId15"/>
    <p:sldId id="269" r:id="rId16"/>
    <p:sldId id="270" r:id="rId17"/>
    <p:sldId id="273" r:id="rId18"/>
    <p:sldId id="274" r:id="rId19"/>
    <p:sldId id="275" r:id="rId20"/>
    <p:sldId id="282" r:id="rId21"/>
    <p:sldId id="280" r:id="rId22"/>
    <p:sldId id="283" r:id="rId23"/>
    <p:sldId id="285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71" autoAdjust="0"/>
  </p:normalViewPr>
  <p:slideViewPr>
    <p:cSldViewPr>
      <p:cViewPr>
        <p:scale>
          <a:sx n="50" d="100"/>
          <a:sy n="50" d="100"/>
        </p:scale>
        <p:origin x="-1662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4028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9154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2382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25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612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1822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7057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664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3781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0708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066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4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№ 175 – детский сад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вида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результат: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071546"/>
            <a:ext cx="7572396" cy="4714908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Дети смогут устанавливать связь между погодными изменениями в природе и прилетом птиц к кормушкам.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Дети научатся вести наблюдения за объектами природы, вести календарь наблюдений.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Дети научатся различать зимующих птиц по внешнему виду, пению.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Узнают о пользе птиц в природе.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Активное участие родителей в реализации проекта.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428736"/>
            <a:ext cx="7572396" cy="4714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Заинтересованность детей совместно с родителями жизнью зимующих птиц возросла, появилось желание им помогать.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Дети активно проявили себя в творческих работах.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Возросли коммуникативные навыки.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Родители активно приняли участие в изготовлении кормушек.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Инна\Documents\Проект Зимующие птицы\Диаграмма Зимующие птицы.pn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928671"/>
            <a:ext cx="7429552" cy="5143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57192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90"/>
            <a:ext cx="7572396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 КОРМЛЕНИЯ   ПТИЦ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928802"/>
            <a:ext cx="7572396" cy="471490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Во время подкормки птиц не сорить, не оставлять на улице полиэтиленовые пакеты, жестяные банки, коробки.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Подкармливать в одном и том же месте, желательно в одно и то же время – птицы сами будут прилетать к месту кормления.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Кормить птиц регулярно, ежедневно. Нельзя подкармливать время от времени, в морозы нужна пища каждый день, чтобы птицам выжить.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Корма класть немного, именно для того, чтобы подкормить, поддержать в трудное время.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56286" y="0"/>
            <a:ext cx="1487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/>
                <a:cs typeface="Times New Roman" pitchFamily="18" charset="0"/>
              </a:rPr>
              <a:t>Приложение 1</a:t>
            </a:r>
            <a:endParaRPr kumimoji="0" lang="ru-RU" altLang="ja-JP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14480" y="1000108"/>
            <a:ext cx="7429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dale Sans UI" charset="0"/>
                <a:cs typeface="Times New Roman" pitchFamily="18" charset="0"/>
              </a:rPr>
              <a:t>Что бы правильно кормить птиц, нужно соблюдать некоторые правила: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90"/>
            <a:ext cx="7572396" cy="6429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Вопросы для викторины </a:t>
            </a:r>
            <a:br>
              <a:rPr lang="ru-RU" sz="3200" b="1" dirty="0" smtClean="0"/>
            </a:br>
            <a:r>
              <a:rPr lang="ru-RU" sz="3200" b="1" dirty="0" smtClean="0"/>
              <a:t>« Птицы – наши друзья»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142984"/>
            <a:ext cx="7572396" cy="471490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Какая птица самая большая в мире? (страус).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Какую птицу называют «лесным доктором», почему? (дятла).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Какую птицу называют «сплетницей»?(сороку).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Кто днем спит, ночью летает, прохожих пугает? (филин).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Что птицам страшнее зимой: холод или голод? (голод).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Какую птицу называют вестником весны? (грач).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Кто знаменитая </a:t>
            </a:r>
            <a:r>
              <a:rPr lang="ru-RU" sz="2400" dirty="0" err="1" smtClean="0"/>
              <a:t>Каркуша</a:t>
            </a:r>
            <a:r>
              <a:rPr lang="ru-RU" sz="2400" dirty="0" smtClean="0"/>
              <a:t>? (ворона).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Синицы высиживают птенцов летом, а клесты…(зимой).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 синицы клюв тонкий, а у дятла…(толстый).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56286" y="0"/>
            <a:ext cx="1487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/>
                <a:cs typeface="Times New Roman" pitchFamily="18" charset="0"/>
              </a:rPr>
              <a:t>Приложение 2</a:t>
            </a:r>
            <a:endParaRPr kumimoji="0" lang="ru-RU" altLang="ja-JP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90"/>
            <a:ext cx="7572396" cy="6429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Вопросы для викторины </a:t>
            </a:r>
            <a:br>
              <a:rPr lang="ru-RU" sz="3200" b="1" dirty="0" smtClean="0"/>
            </a:br>
            <a:r>
              <a:rPr lang="ru-RU" sz="3200" b="1" dirty="0" smtClean="0"/>
              <a:t>« Птицы – наши друзья»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714488"/>
            <a:ext cx="7572396" cy="47149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Гусь свинье … (не товарищ).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Старого воробья на мякине …(не обманешь).  (Мякина - ботва моркови, свеклы и пр.).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Всяк кулик свое болото …(хвалит).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Всякая птица свое гнездо …(любит).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Лучше синица в руках, …(чем журавль в небе).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Плоха та птица, которая … (гнездо свое марает).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56286" y="0"/>
            <a:ext cx="1487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/>
                <a:cs typeface="Times New Roman" pitchFamily="18" charset="0"/>
              </a:rPr>
              <a:t>Приложение 2</a:t>
            </a:r>
            <a:endParaRPr kumimoji="0" lang="ru-RU" altLang="ja-JP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dale Sans UI"/>
                <a:cs typeface="Times New Roman" pitchFamily="18" charset="0"/>
              </a:rPr>
              <a:t>Вспомните пословицу и закончите предложение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dale Sans UI"/>
                <a:cs typeface="Times New Roman" pitchFamily="18" charset="0"/>
              </a:rPr>
              <a:t>:</a:t>
            </a: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Documents\Детский сад\ДЛЯ САЙТА\Проект Зимующие птицы\Фото кормушки\SAM_0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714356"/>
            <a:ext cx="7131067" cy="53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y Documents\Детский сад\ДЛЯ САЙТА\Проект Зимующие птицы\Фото кормушки\SAM_00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857232"/>
            <a:ext cx="7181832" cy="538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Documents\Детский сад\ДЛЯ САЙТА\Проект Зимующие птицы\Фото кормушки\SAM_0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714356"/>
            <a:ext cx="695329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ocuments\Детский сад\ДЛЯ САЙТА\Проект Зимующие птицы\Фото кормушки\Копия 100_39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26116" y="714356"/>
            <a:ext cx="7239053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785926"/>
            <a:ext cx="757239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может быть использован при работе МБДОУ по примерной основной общеобразовательной программе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рождения до школы» под редакцией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Н.Е.Вераксы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Т.С.Комаровой, М.А.Васильевой, 2010 год.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Соответствует Федеральным государственным требованиям.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y Documents\Детский сад\ДЛЯ САЙТА\Проект Зимующие птицы\Фото кормушки\Копия 100_3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2105" y="785794"/>
            <a:ext cx="7239051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y Documents\Детский сад\ДЛЯ САЙТА\Проект Зимующие птицы\Фото кормушки\DSCN0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77" y="714356"/>
            <a:ext cx="733181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y Documents\Детский сад\ДЛЯ САЙТА\Проект Зимующие птицы\Фото кормушки\DSCN01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8635" y="731668"/>
            <a:ext cx="7403959" cy="555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y Documents\Детский сад\ДЛЯ САЙТА\Проект Зимующие птицы\Фото кормушки\100_39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714356"/>
            <a:ext cx="7417882" cy="556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571612"/>
            <a:ext cx="7572396" cy="4811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/>
              <a:t>Вид проекта</a:t>
            </a:r>
            <a:r>
              <a:rPr lang="ru-RU" sz="2000" b="1" dirty="0" smtClean="0"/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информационно-творческий</a:t>
            </a: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u="sng" dirty="0" smtClean="0"/>
              <a:t>Продолжительность проекта</a:t>
            </a:r>
            <a:r>
              <a:rPr lang="ru-RU" sz="2000" b="1" dirty="0" smtClean="0"/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краткосрочный (1 месяц )</a:t>
            </a: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u="sng" dirty="0" smtClean="0"/>
              <a:t>Участники проекта</a:t>
            </a:r>
            <a:r>
              <a:rPr lang="ru-RU" sz="2000" b="1" dirty="0" smtClean="0"/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воспитатель, дети старшей группы, родители воспитанников</a:t>
            </a: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u="sng" dirty="0" smtClean="0"/>
              <a:t>Охватываемые образовательные области</a:t>
            </a:r>
            <a:r>
              <a:rPr lang="ru-RU" sz="2000" b="1" dirty="0" smtClean="0"/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«Познание», «Коммуникация», «Чтение художественной литературы», «Художественное творчество», «Социализация», «Музыка», «Физическое воспитание»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214422"/>
            <a:ext cx="7572396" cy="4811715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холодное время года перед зимующими птицами встает вопрос: как прокормиться?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И только люди могут помочь птицам. Когда ночная температура падает до -10 градусов и ниже, синички за ночь теряют 10 % собственного веса. Голодные, ослабевшие птицы быстро замерзают. А вот сытой птице и мороз не страшен. Вот и летят птицы поближе к жилью человека. </a:t>
            </a:r>
          </a:p>
          <a:p>
            <a:pPr marL="0" indent="542925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взрослых – воспитывать интерес у детей к птицам, желание узнавать новые факты их жизни, желание оказать им помощь. </a:t>
            </a:r>
          </a:p>
          <a:p>
            <a:pPr marL="0" indent="542925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проекта «Зимующие птицы» дети больше узнают о птицах, выяснят, чем питаются птицы зимой и как правильно их подкармливать, узнают , какие существуют кормушки для птиц.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214422"/>
            <a:ext cx="7572396" cy="4811715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Развитие познавательных и творческих способностей детей.</a:t>
            </a:r>
          </a:p>
          <a:p>
            <a:pPr algn="just">
              <a:buNone/>
            </a:pPr>
            <a:r>
              <a:rPr lang="ru-RU" sz="2400" dirty="0" smtClean="0"/>
              <a:t> 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Формировать отзывчивость, любовь к природе, птицам, желание помогать им.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Формировать самооценку своих поступков.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Убедить родителей принять участие в создании кормушек, выборе места расположения кормушек на участке ДОУ.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214422"/>
            <a:ext cx="7572396" cy="4811715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Расширять представления детей о жизни зимующих птиц.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 Расширять представления о роли человека в жизни зимующих птиц.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Провести наблюдения за поведением и питанием зимующих птиц.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Рассказать о кормах, используемых для подкормки птиц.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Воспитывать желание помогать птицам в трудное для них время.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Организовать «Птичью столовую».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785926"/>
            <a:ext cx="7572396" cy="4240211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Анкетирование родителей по проблеме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Обсуждение цели и задач с детьми, родителями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Создание необходимых условий для реализации проекта</a:t>
            </a:r>
            <a:endParaRPr lang="ru-RU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 этап – подготовительный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785926"/>
            <a:ext cx="7572396" cy="5072074"/>
          </a:xfrm>
        </p:spPr>
        <p:txBody>
          <a:bodyPr>
            <a:noAutofit/>
          </a:bodyPr>
          <a:lstStyle/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Внедрение в воспитательно-образовательный процесс эффективных методов и приемов по расширению знаний дошкольников о зимующих птицах.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Заготовка корма для птиц.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Изготовление кормушек.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Подкормка и наблюдение за птицами.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Выставка детских работ.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Накопление методических материалов.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Изготовление рекомендаций по проблеме «Как изготовить кормушки?»</a:t>
            </a:r>
            <a:endParaRPr lang="ru-RU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2 этап – практический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928802"/>
            <a:ext cx="7572396" cy="4071966"/>
          </a:xfrm>
        </p:spPr>
        <p:txBody>
          <a:bodyPr>
            <a:noAutofit/>
          </a:bodyPr>
          <a:lstStyle/>
          <a:p>
            <a:pPr lvl="0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400" dirty="0" smtClean="0"/>
              <a:t>Организация «Птичьей столовой»</a:t>
            </a:r>
          </a:p>
          <a:p>
            <a:pPr lvl="0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400" dirty="0" smtClean="0"/>
              <a:t>Презентация проекта на педагогическом совете</a:t>
            </a:r>
          </a:p>
          <a:p>
            <a:pPr lvl="0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400" dirty="0" smtClean="0"/>
              <a:t>Показ открытого занятия «Знатоки зимующих птиц»</a:t>
            </a:r>
            <a:endParaRPr lang="ru-RU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– заключительный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736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«Зимующие птицы» </vt:lpstr>
      <vt:lpstr>Паспорт проекта  «Зимующие птицы»</vt:lpstr>
      <vt:lpstr>Паспорт проекта «Зимующие птицы»</vt:lpstr>
      <vt:lpstr>Актуальность</vt:lpstr>
      <vt:lpstr>Цель проекта</vt:lpstr>
      <vt:lpstr>Задачи проекта</vt:lpstr>
      <vt:lpstr>Этапы реализации проекта</vt:lpstr>
      <vt:lpstr>Этапы реализации проекта</vt:lpstr>
      <vt:lpstr>Этапы реализации проекта</vt:lpstr>
      <vt:lpstr>Предполагаемый результат:</vt:lpstr>
      <vt:lpstr>Итоги проекта</vt:lpstr>
      <vt:lpstr>Слайд 12</vt:lpstr>
      <vt:lpstr>ПРАВИЛА   КОРМЛЕНИЯ   ПТИЦ</vt:lpstr>
      <vt:lpstr>Вопросы для викторины  « Птицы – наши друзья»</vt:lpstr>
      <vt:lpstr>Вопросы для викторины  « Птицы – наши друзья»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Инна</dc:creator>
  <dc:description>Корпорация Майкрософт
Шаблон оформления</dc:description>
  <cp:lastModifiedBy>Администратор</cp:lastModifiedBy>
  <cp:revision>35</cp:revision>
  <dcterms:created xsi:type="dcterms:W3CDTF">2012-12-30T16:04:43Z</dcterms:created>
  <dcterms:modified xsi:type="dcterms:W3CDTF">2013-01-08T19:03:02Z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