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7A304-0040-4B22-9098-785E5D7D4FB3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2EFC6-0D69-4521-9DFE-3CC8E4E4B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2EFC6-0D69-4521-9DFE-3CC8E4E4BFC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245A-BD0E-4126-BB8E-B357EBBB0071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09CE-56CF-4FA8-AFA0-15E79CD97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245A-BD0E-4126-BB8E-B357EBBB0071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09CE-56CF-4FA8-AFA0-15E79CD97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245A-BD0E-4126-BB8E-B357EBBB0071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09CE-56CF-4FA8-AFA0-15E79CD97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245A-BD0E-4126-BB8E-B357EBBB0071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09CE-56CF-4FA8-AFA0-15E79CD97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245A-BD0E-4126-BB8E-B357EBBB0071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09CE-56CF-4FA8-AFA0-15E79CD97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245A-BD0E-4126-BB8E-B357EBBB0071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09CE-56CF-4FA8-AFA0-15E79CD97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245A-BD0E-4126-BB8E-B357EBBB0071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09CE-56CF-4FA8-AFA0-15E79CD97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245A-BD0E-4126-BB8E-B357EBBB0071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09CE-56CF-4FA8-AFA0-15E79CD97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245A-BD0E-4126-BB8E-B357EBBB0071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09CE-56CF-4FA8-AFA0-15E79CD97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245A-BD0E-4126-BB8E-B357EBBB0071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09CE-56CF-4FA8-AFA0-15E79CD97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245A-BD0E-4126-BB8E-B357EBBB0071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09CE-56CF-4FA8-AFA0-15E79CD97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245A-BD0E-4126-BB8E-B357EBBB0071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F09CE-56CF-4FA8-AFA0-15E79CD97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Дидактическая игра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«Из чего мы сделали»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5949280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Автор: </a:t>
            </a:r>
            <a:r>
              <a:rPr lang="ru-RU" sz="2400" dirty="0">
                <a:solidFill>
                  <a:srgbClr val="002060"/>
                </a:solidFill>
              </a:rPr>
              <a:t>Л</a:t>
            </a:r>
            <a:r>
              <a:rPr lang="ru-RU" sz="2400" dirty="0" smtClean="0">
                <a:solidFill>
                  <a:srgbClr val="002060"/>
                </a:solidFill>
              </a:rPr>
              <a:t>акитина В.В.   и Николаенко Ж.О.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102_0201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2771800" y="2420888"/>
            <a:ext cx="4104456" cy="33843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Описание игры: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     Данная игра предназначена для систематизации знаний детей  о предметах окружающей действительности и о материалах из которых они сделаны.</a:t>
            </a:r>
          </a:p>
          <a:p>
            <a:pPr algn="ctr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Задачи: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Уточнить знания детей об окружающих предметах, о  материалах из  которых они сделаны ( дерево, металл, пластмасса,  резины);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Формировать умение согласовывать существительное с прилагательным;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Развивать связную речь детей , формировать умение  составлять описательные рассказы.</a:t>
            </a:r>
          </a:p>
          <a:p>
            <a:pPr>
              <a:buNone/>
            </a:pPr>
            <a:endParaRPr lang="ru-RU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Материалы: карточки с разрезными отверстиями для предметных      </a:t>
            </a:r>
          </a:p>
          <a:p>
            <a:pPr>
              <a:buNone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                    картинок, набор предметных картинок, жетоны.  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92697"/>
            <a:ext cx="7992888" cy="25922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Ход игры: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     Детям предлагаются предметные карточки и карточка  с изображением материала. Им нужно разложить картинки в зависимости от материала из которого  выполнены предметы, изображенные на карточке. За каждый правильно выполненный ход  дети получают жетон. В конце игры подсчитываются  жетоны у каждого участника и выявляется победитель.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4" name="Рисунок 3" descr="102_020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339752" y="2996952"/>
            <a:ext cx="4752528" cy="356439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2_020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39552" y="404664"/>
            <a:ext cx="7680000" cy="5760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2_020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83568" y="620688"/>
            <a:ext cx="7680000" cy="5760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492896"/>
            <a:ext cx="7879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внимание!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150</Words>
  <Application>Microsoft Office PowerPoint</Application>
  <PresentationFormat>Экран (4:3)</PresentationFormat>
  <Paragraphs>15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Дидактическая игра «Из чего мы сделали»</vt:lpstr>
      <vt:lpstr>Слайд 2</vt:lpstr>
      <vt:lpstr>Слайд 3</vt:lpstr>
      <vt:lpstr>Слайд 4</vt:lpstr>
      <vt:lpstr>Слайд 5</vt:lpstr>
      <vt:lpstr>Слайд 6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«Из чего мы сделаны"</dc:title>
  <dc:creator>Марина Сафонова</dc:creator>
  <cp:lastModifiedBy>Марина Сафонова</cp:lastModifiedBy>
  <cp:revision>6</cp:revision>
  <dcterms:created xsi:type="dcterms:W3CDTF">2013-01-05T15:11:37Z</dcterms:created>
  <dcterms:modified xsi:type="dcterms:W3CDTF">2013-01-09T16:32:55Z</dcterms:modified>
</cp:coreProperties>
</file>