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 varScale="1">
        <p:scale>
          <a:sx n="101" d="100"/>
          <a:sy n="101" d="100"/>
        </p:scale>
        <p:origin x="-19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EC8D-F1B7-4A3F-A8C7-08F5A1E3135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BB7B-EE49-4754-8845-170BF12E8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7A85-74BF-4A05-89E5-CAC7B1F9E7C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73B7-1173-42F8-8DFB-A820F89AB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7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32B6-EAAE-4397-A3D4-D6DA5388385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75D1-BA4C-452D-9A45-BE1502EA0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F23D-5F5B-40FB-BA3C-3016D9E7161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5B0D-6C90-47EC-8F43-D18F20E6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6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093D-CE97-4F9F-92F1-5D3A2F85F66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095-FCEB-4FE5-A1B6-28C2CE541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9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8F3E-CF72-4069-87C6-0D225DC4435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878C-71AD-4CAD-A50B-37DBBD555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4F54-0B93-421C-A143-EFB6E951B31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8090-C3DB-4076-B161-B9F934A45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3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832A-3E0A-490D-93AB-53F018D678A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34AB-F948-46F3-95C2-DE138A311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5FC9-1916-4955-AD22-4F43242B827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2047-E90C-4518-B609-C9B19E4EF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005F-F5C4-4B06-8C97-9911E73B119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02B7-AF14-40E8-84E8-394C24C53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9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3CCC-6DA6-40A3-A966-B9FC6A06362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A948-0149-440E-A47A-E4041E68B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9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14D361-2C2F-4777-AA70-189B9A89A9D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4B25D-7673-456F-A2A2-AC4297A34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9082" y="476672"/>
            <a:ext cx="7852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комбинированного вида детский сад №50 «Теремок»</a:t>
            </a:r>
            <a:endParaRPr lang="ru-RU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Users\byf\Desktop\docu027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416300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572" y="1772816"/>
            <a:ext cx="64885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37566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Воспитатель:</a:t>
            </a:r>
          </a:p>
          <a:p>
            <a:r>
              <a:rPr lang="ru-RU" b="1" u="sng" dirty="0" smtClean="0">
                <a:latin typeface="Arial Black" pitchFamily="34" charset="0"/>
              </a:rPr>
              <a:t>Копылова И.В.</a:t>
            </a:r>
            <a:endParaRPr lang="ru-RU" b="1" u="sng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98599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г.Тамбов</a:t>
            </a:r>
            <a:r>
              <a:rPr lang="ru-RU" b="1" u="sng" dirty="0" smtClean="0"/>
              <a:t> – 2013г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60079" y="3360693"/>
            <a:ext cx="1429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Часть 2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0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941" y="3232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1052736"/>
            <a:ext cx="3211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Сорока – </a:t>
            </a:r>
          </a:p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белобока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12143"/>
              </p:ext>
            </p:extLst>
          </p:nvPr>
        </p:nvGraphicFramePr>
        <p:xfrm>
          <a:off x="819398" y="2708920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731841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Сорока-белобока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Кашу варила, деток кормила.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Этому – дала,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Этому – дала,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Этому – дала,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Этому – дала.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 этому – не дала!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«Ты дров не рубил,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Ты воды не носил,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печь не топил,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Ничего не получил!»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Указательным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пальцем правой 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руки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</a:rPr>
                        <a:t> водить по</a:t>
                      </a:r>
                    </a:p>
                    <a:p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</a:rPr>
                        <a:t>ладони левой.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Сгибать поочерёдно каждый палец, кроме мизинца.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Сгибать и разгибать все пальцы в ритме </a:t>
                      </a:r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потешки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byf\Pictures\0 - фото 110-147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29"/>
            <a:ext cx="4064099" cy="417436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5" y="1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756536"/>
            <a:ext cx="2393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Улитка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10815"/>
              </p:ext>
            </p:extLst>
          </p:nvPr>
        </p:nvGraphicFramePr>
        <p:xfrm>
          <a:off x="1475656" y="3479974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731841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Улитка, улитка,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Высунь рожки!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Дадим лепёшки,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Свиные ножки,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Каши горшок,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Хлеба ворошок,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Сладкий пирожок!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Ладони сжать в кулачки, положить на стол.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Из кулачков выставить указательные и средние пальцы, изображая рожки.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Соединять поочерёдно пальцы рук, перечисляя предметы.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byf\Desktop\пальч гимн - карьтнки\docu0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05" y="34322"/>
            <a:ext cx="4211960" cy="41981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844824"/>
            <a:ext cx="3227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На лужок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75308"/>
              </p:ext>
            </p:extLst>
          </p:nvPr>
        </p:nvGraphicFramePr>
        <p:xfrm>
          <a:off x="1524000" y="4149080"/>
          <a:ext cx="60960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304256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лужок пришли зайчата,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Медвежата, барсучата,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Лягушата и енот.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зелёный на лужок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Приходи и ты, дружок!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При перечислении животных сгибать пальцы на обеих руках поочерёдно.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Сгибать пальцы в кулачок в ритме </a:t>
                      </a:r>
                      <a:r>
                        <a:rPr lang="ru-RU" sz="1600" b="0" i="1" dirty="0" err="1" smtClean="0">
                          <a:solidFill>
                            <a:schemeClr val="tx1"/>
                          </a:solidFill>
                        </a:rPr>
                        <a:t>потешки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byf\Pictures\0 - фото 110-147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42" y="260647"/>
            <a:ext cx="4386290" cy="446449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183</TotalTime>
  <Words>201</Words>
  <Application>Microsoft Office PowerPoint</Application>
  <PresentationFormat>Экран (4:3)</PresentationFormat>
  <Paragraphs>60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byf;Копылова И.В.</dc:creator>
  <cp:lastModifiedBy>byf</cp:lastModifiedBy>
  <cp:revision>20</cp:revision>
  <dcterms:created xsi:type="dcterms:W3CDTF">2013-03-26T15:43:43Z</dcterms:created>
  <dcterms:modified xsi:type="dcterms:W3CDTF">2013-03-26T19:39:43Z</dcterms:modified>
</cp:coreProperties>
</file>