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4" r:id="rId4"/>
    <p:sldId id="276" r:id="rId5"/>
    <p:sldId id="27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38" autoAdjust="0"/>
    <p:restoredTop sz="94660"/>
  </p:normalViewPr>
  <p:slideViewPr>
    <p:cSldViewPr>
      <p:cViewPr varScale="1">
        <p:scale>
          <a:sx n="69" d="100"/>
          <a:sy n="69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1828800"/>
          </a:xfrm>
        </p:spPr>
        <p:txBody>
          <a:bodyPr/>
          <a:lstStyle/>
          <a:p>
            <a:pPr algn="ctr"/>
            <a:r>
              <a:rPr lang="ru-RU" i="1" dirty="0" smtClean="0"/>
              <a:t>Народный праздник</a:t>
            </a:r>
            <a:br>
              <a:rPr lang="ru-RU" i="1" dirty="0" smtClean="0"/>
            </a:br>
            <a:r>
              <a:rPr lang="ru-RU" i="1" dirty="0" smtClean="0"/>
              <a:t>ЯРМАРКА</a:t>
            </a:r>
            <a:endParaRPr lang="en-US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СТАРШИЙ ДОШКОЛЬНЫЙ ВОЗРАСТ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en-US" dirty="0" smtClean="0"/>
              <a:t>(</a:t>
            </a:r>
            <a:r>
              <a:rPr lang="ru-RU" dirty="0" smtClean="0"/>
              <a:t>по сценарию Зайцевой Т.В., </a:t>
            </a:r>
          </a:p>
          <a:p>
            <a:pPr algn="ctr"/>
            <a:r>
              <a:rPr lang="ru-RU" dirty="0" smtClean="0"/>
              <a:t>воспитателя ГБОУ №752) .</a:t>
            </a:r>
          </a:p>
          <a:p>
            <a:pPr algn="ctr"/>
            <a:r>
              <a:rPr lang="ru-RU" dirty="0" smtClean="0"/>
              <a:t>Часть </a:t>
            </a:r>
            <a:r>
              <a:rPr lang="en-US" dirty="0" smtClean="0"/>
              <a:t>III.</a:t>
            </a:r>
            <a:endParaRPr lang="en-US" dirty="0"/>
          </a:p>
        </p:txBody>
      </p:sp>
    </p:spTree>
  </p:cSld>
  <p:clrMapOvr>
    <a:masterClrMapping/>
  </p:clrMapOvr>
  <p:transition advTm="590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Добро пожаловать к нам на ярмарку,</a:t>
            </a:r>
            <a:br>
              <a:rPr lang="ru-RU" sz="2000" dirty="0" smtClean="0"/>
            </a:br>
            <a:r>
              <a:rPr lang="ru-RU" sz="2000" dirty="0" smtClean="0"/>
              <a:t> нас товару видимо-невидимо.</a:t>
            </a:r>
            <a:br>
              <a:rPr lang="ru-RU" sz="2000" dirty="0" smtClean="0"/>
            </a:br>
            <a:r>
              <a:rPr lang="ru-RU" sz="2000" dirty="0" smtClean="0"/>
              <a:t>Подходите, подходите</a:t>
            </a:r>
            <a:br>
              <a:rPr lang="ru-RU" sz="2000" dirty="0" smtClean="0"/>
            </a:br>
            <a:r>
              <a:rPr lang="ru-RU" sz="2000" dirty="0" smtClean="0"/>
              <a:t>Что-нибудь себе купите!</a:t>
            </a:r>
            <a:endParaRPr lang="en-US" sz="2000" dirty="0"/>
          </a:p>
        </p:txBody>
      </p:sp>
      <p:pic>
        <p:nvPicPr>
          <p:cNvPr id="4" name="Содержимое 3" descr="DSC08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629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Не ходите никуда, подходите все сюда!</a:t>
            </a:r>
            <a:br>
              <a:rPr lang="ru-RU" sz="2000" dirty="0" smtClean="0"/>
            </a:br>
            <a:r>
              <a:rPr lang="ru-RU" sz="2000" dirty="0" smtClean="0"/>
              <a:t>Диво дивное, чудо чудное, а не  товар!</a:t>
            </a:r>
            <a:br>
              <a:rPr lang="ru-RU" sz="2000" dirty="0" smtClean="0"/>
            </a:br>
            <a:r>
              <a:rPr lang="ru-RU" sz="2000" dirty="0" smtClean="0"/>
              <a:t>Гляди не моргай, рот не разевай,</a:t>
            </a:r>
            <a:br>
              <a:rPr lang="ru-RU" sz="2000" dirty="0" smtClean="0"/>
            </a:br>
            <a:r>
              <a:rPr lang="ru-RU" sz="2000" dirty="0" smtClean="0"/>
              <a:t>Ворон не считай, товар покупай!</a:t>
            </a:r>
            <a:endParaRPr lang="en-US" sz="2000" dirty="0"/>
          </a:p>
        </p:txBody>
      </p:sp>
      <p:pic>
        <p:nvPicPr>
          <p:cNvPr id="10" name="Содержимое 9" descr="DSC083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pic>
        <p:nvPicPr>
          <p:cNvPr id="9" name="Содержимое 8" descr="DSC0836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</p:cSld>
  <p:clrMapOvr>
    <a:masterClrMapping/>
  </p:clrMapOvr>
  <p:transition advTm="57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268760"/>
            <a:ext cx="2209800" cy="37393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Все по 10 рублей!</a:t>
            </a:r>
          </a:p>
          <a:p>
            <a:r>
              <a:rPr lang="ru-RU" sz="2000" dirty="0" smtClean="0"/>
              <a:t>Денег  ты не жалей!</a:t>
            </a:r>
          </a:p>
          <a:p>
            <a:r>
              <a:rPr lang="ru-RU" sz="2000" dirty="0" smtClean="0"/>
              <a:t>Тары-бары, растабары,</a:t>
            </a:r>
          </a:p>
          <a:p>
            <a:r>
              <a:rPr lang="ru-RU" sz="2000" dirty="0" smtClean="0"/>
              <a:t>Раскупайте все товары!</a:t>
            </a:r>
            <a:endParaRPr lang="en-US" sz="2000" dirty="0"/>
          </a:p>
        </p:txBody>
      </p:sp>
      <p:pic>
        <p:nvPicPr>
          <p:cNvPr id="5" name="Рисунок 4" descr="DSC083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042597" y="945486"/>
            <a:ext cx="5623115" cy="4788000"/>
          </a:xfrm>
        </p:spPr>
      </p:pic>
    </p:spTree>
  </p:cSld>
  <p:clrMapOvr>
    <a:masterClrMapping/>
  </p:clrMapOvr>
  <p:transition advTm="58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352"/>
            <a:ext cx="3384376" cy="3418704"/>
          </a:xfrm>
        </p:spPr>
        <p:txBody>
          <a:bodyPr/>
          <a:lstStyle/>
          <a:p>
            <a:pPr algn="ctr"/>
            <a:r>
              <a:rPr lang="ru-RU" sz="2800" b="1" i="1" dirty="0" smtClean="0"/>
              <a:t>Вот и солнце закатилось,</a:t>
            </a:r>
            <a:br>
              <a:rPr lang="ru-RU" sz="2800" b="1" i="1" dirty="0" smtClean="0"/>
            </a:br>
            <a:r>
              <a:rPr lang="ru-RU" sz="2800" b="1" i="1" dirty="0" smtClean="0"/>
              <a:t>Наша ярмарка закрылась.</a:t>
            </a:r>
            <a:br>
              <a:rPr lang="ru-RU" sz="2800" b="1" i="1" dirty="0" smtClean="0"/>
            </a:br>
            <a:r>
              <a:rPr lang="ru-RU" sz="2800" b="1" i="1" dirty="0" smtClean="0"/>
              <a:t>Приходите снова к нам ,</a:t>
            </a:r>
            <a:br>
              <a:rPr lang="ru-RU" sz="2800" b="1" i="1" dirty="0" smtClean="0"/>
            </a:br>
            <a:r>
              <a:rPr lang="ru-RU" sz="2800" b="1" i="1" dirty="0" smtClean="0"/>
              <a:t>Рады мы всегда гостям!</a:t>
            </a:r>
            <a:endParaRPr lang="en-US" sz="2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6165304"/>
            <a:ext cx="2743200" cy="8309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  <p:pic>
        <p:nvPicPr>
          <p:cNvPr id="5" name="Содержимое 4" descr="DSC083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ransition advTm="606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58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Народный праздник ЯРМАРКА</vt:lpstr>
      <vt:lpstr>Добро пожаловать к нам на ярмарку,  нас товару видимо-невидимо. Подходите, подходите Что-нибудь себе купите!</vt:lpstr>
      <vt:lpstr>Не ходите никуда, подходите все сюда! Диво дивное, чудо чудное, а не  товар! Гляди не моргай, рот не разевай, Ворон не считай, товар покупай!</vt:lpstr>
      <vt:lpstr>Слайд 4</vt:lpstr>
      <vt:lpstr>Вот и солнце закатилось, Наша ярмарка закрылась. Приходите снова к нам , Рады мы всегда гостям!</vt:lpstr>
    </vt:vector>
  </TitlesOfParts>
  <Company>Akrikhin Pharma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2013-01-29T17:59:52Z</dcterms:created>
  <dcterms:modified xsi:type="dcterms:W3CDTF">2013-11-09T13:59:52Z</dcterms:modified>
</cp:coreProperties>
</file>