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70" r:id="rId6"/>
    <p:sldId id="272" r:id="rId7"/>
    <p:sldId id="271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538" autoAdjust="0"/>
    <p:restoredTop sz="94660"/>
  </p:normalViewPr>
  <p:slideViewPr>
    <p:cSldViewPr>
      <p:cViewPr varScale="1">
        <p:scale>
          <a:sx n="69" d="100"/>
          <a:sy n="69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DA8938-D2F7-4445-B03C-4FB1166C0E0B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709FFD-8CF3-46B2-BE62-AF5D4E87511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851648" cy="1828800"/>
          </a:xfrm>
        </p:spPr>
        <p:txBody>
          <a:bodyPr/>
          <a:lstStyle/>
          <a:p>
            <a:pPr algn="ctr"/>
            <a:r>
              <a:rPr lang="ru-RU" i="1" dirty="0" smtClean="0"/>
              <a:t>Народный праздник</a:t>
            </a:r>
            <a:br>
              <a:rPr lang="ru-RU" i="1" dirty="0" smtClean="0"/>
            </a:br>
            <a:r>
              <a:rPr lang="ru-RU" i="1" dirty="0" smtClean="0"/>
              <a:t>ЯРМАРКА</a:t>
            </a:r>
            <a:endParaRPr lang="en-US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СТАРШИЙ ДОШКОЛЬНЫЙ ВОЗРАСТ</a:t>
            </a:r>
            <a:r>
              <a:rPr lang="en-US" dirty="0" smtClean="0"/>
              <a:t> </a:t>
            </a:r>
            <a:endParaRPr lang="ru-RU" dirty="0" smtClean="0"/>
          </a:p>
          <a:p>
            <a:pPr algn="ctr"/>
            <a:r>
              <a:rPr lang="en-US" dirty="0" smtClean="0"/>
              <a:t>(</a:t>
            </a:r>
            <a:r>
              <a:rPr lang="ru-RU" dirty="0" smtClean="0"/>
              <a:t>по сценарию Зайцевой Т.В., </a:t>
            </a:r>
          </a:p>
          <a:p>
            <a:pPr algn="ctr"/>
            <a:r>
              <a:rPr lang="ru-RU" dirty="0" smtClean="0"/>
              <a:t>воспитателя ГБОУ №752) .</a:t>
            </a:r>
          </a:p>
          <a:p>
            <a:pPr algn="ctr"/>
            <a:r>
              <a:rPr lang="ru-RU" dirty="0" smtClean="0"/>
              <a:t>Часть </a:t>
            </a:r>
            <a:r>
              <a:rPr lang="en-US" dirty="0" smtClean="0"/>
              <a:t>II.</a:t>
            </a:r>
            <a:endParaRPr lang="en-US" dirty="0"/>
          </a:p>
        </p:txBody>
      </p:sp>
    </p:spTree>
  </p:cSld>
  <p:clrMapOvr>
    <a:masterClrMapping/>
  </p:clrMapOvr>
  <p:transition advTm="570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917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340768"/>
            <a:ext cx="2664296" cy="3667337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Синие птицы по белому небу,</a:t>
            </a:r>
          </a:p>
          <a:p>
            <a:r>
              <a:rPr lang="ru-RU" sz="2000" dirty="0" smtClean="0"/>
              <a:t>Море цветов голубых,</a:t>
            </a:r>
          </a:p>
          <a:p>
            <a:r>
              <a:rPr lang="ru-RU" sz="2000" dirty="0" smtClean="0"/>
              <a:t>Кувшины и кружки –</a:t>
            </a:r>
          </a:p>
          <a:p>
            <a:r>
              <a:rPr lang="ru-RU" sz="2000" dirty="0" smtClean="0"/>
              <a:t>Быль или небыль?-</a:t>
            </a:r>
          </a:p>
          <a:p>
            <a:r>
              <a:rPr lang="ru-RU" sz="2000" dirty="0" smtClean="0"/>
              <a:t>Изделия рук золотых.</a:t>
            </a:r>
          </a:p>
          <a:p>
            <a:r>
              <a:rPr lang="ru-RU" sz="2000" dirty="0" smtClean="0"/>
              <a:t>Синяя сказка – глазам загляденье,</a:t>
            </a:r>
          </a:p>
          <a:p>
            <a:r>
              <a:rPr lang="ru-RU" sz="2000" dirty="0" smtClean="0"/>
              <a:t>Словно весною капель,</a:t>
            </a:r>
          </a:p>
          <a:p>
            <a:r>
              <a:rPr lang="ru-RU" sz="2000" dirty="0" smtClean="0"/>
              <a:t>Ласка, забота, тепло и терпенье –</a:t>
            </a:r>
          </a:p>
          <a:p>
            <a:r>
              <a:rPr lang="ru-RU" sz="2000" dirty="0" smtClean="0"/>
              <a:t>Русская звонкая Гжель!</a:t>
            </a:r>
            <a:endParaRPr lang="en-US" sz="2000" dirty="0"/>
          </a:p>
        </p:txBody>
      </p:sp>
      <p:pic>
        <p:nvPicPr>
          <p:cNvPr id="5" name="Рисунок 4" descr="DSC0833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 advTm="596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917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268760"/>
            <a:ext cx="2209800" cy="3739345"/>
          </a:xfrm>
        </p:spPr>
        <p:txBody>
          <a:bodyPr>
            <a:noAutofit/>
          </a:bodyPr>
          <a:lstStyle/>
          <a:p>
            <a:r>
              <a:rPr lang="ru-RU" sz="2000" dirty="0" smtClean="0"/>
              <a:t>Как волшебная Жар-птица</a:t>
            </a:r>
          </a:p>
          <a:p>
            <a:r>
              <a:rPr lang="ru-RU" sz="2000" dirty="0" smtClean="0"/>
              <a:t>Не выходит из ума</a:t>
            </a:r>
          </a:p>
          <a:p>
            <a:r>
              <a:rPr lang="ru-RU" sz="2000" dirty="0" smtClean="0"/>
              <a:t>Чародейка-мастерица</a:t>
            </a:r>
          </a:p>
          <a:p>
            <a:r>
              <a:rPr lang="ru-RU" sz="2000" dirty="0" smtClean="0"/>
              <a:t>Золотая Хохлома.</a:t>
            </a:r>
          </a:p>
          <a:p>
            <a:r>
              <a:rPr lang="ru-RU" sz="2000" dirty="0" smtClean="0"/>
              <a:t>И богата, и красива.</a:t>
            </a:r>
          </a:p>
          <a:p>
            <a:r>
              <a:rPr lang="ru-RU" sz="2000" dirty="0" smtClean="0"/>
              <a:t>Представляет всем на диво</a:t>
            </a:r>
          </a:p>
          <a:p>
            <a:r>
              <a:rPr lang="ru-RU" sz="2000" dirty="0" smtClean="0"/>
              <a:t>Кубки, чаши и ковши –</a:t>
            </a:r>
          </a:p>
          <a:p>
            <a:r>
              <a:rPr lang="ru-RU" sz="2000" dirty="0" smtClean="0"/>
              <a:t>Гостю рада от души!</a:t>
            </a:r>
            <a:endParaRPr lang="en-US" sz="2000" dirty="0"/>
          </a:p>
        </p:txBody>
      </p:sp>
      <p:pic>
        <p:nvPicPr>
          <p:cNvPr id="5" name="Рисунок 4" descr="DSC0834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 advTm="623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917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260648"/>
            <a:ext cx="2664296" cy="6192688"/>
          </a:xfrm>
        </p:spPr>
        <p:txBody>
          <a:bodyPr>
            <a:noAutofit/>
          </a:bodyPr>
          <a:lstStyle/>
          <a:p>
            <a:r>
              <a:rPr lang="ru-RU" sz="1800" dirty="0" smtClean="0"/>
              <a:t>Бочонка, копилки, матрешки, грибы –</a:t>
            </a:r>
          </a:p>
          <a:p>
            <a:r>
              <a:rPr lang="ru-RU" sz="1800" dirty="0" smtClean="0"/>
              <a:t>Они не малы, да и не велики.</a:t>
            </a:r>
          </a:p>
          <a:p>
            <a:r>
              <a:rPr lang="ru-RU" sz="1800" dirty="0" smtClean="0"/>
              <a:t>Свистульки, тарелочки в ярких цветах,</a:t>
            </a:r>
          </a:p>
          <a:p>
            <a:r>
              <a:rPr lang="ru-RU" sz="1800" dirty="0" smtClean="0"/>
              <a:t>И солнце, и речка, и домик в кустах.</a:t>
            </a:r>
          </a:p>
          <a:p>
            <a:r>
              <a:rPr lang="ru-RU" sz="1800" dirty="0" smtClean="0"/>
              <a:t>Свободная роспись: шиповник цветет.</a:t>
            </a:r>
          </a:p>
          <a:p>
            <a:r>
              <a:rPr lang="ru-RU" sz="1800" dirty="0" smtClean="0"/>
              <a:t>И яблочки зреют, и травка растет.</a:t>
            </a:r>
          </a:p>
          <a:p>
            <a:r>
              <a:rPr lang="ru-RU" sz="1800" dirty="0" smtClean="0"/>
              <a:t>Обводят черным на стеблях цветы,</a:t>
            </a:r>
          </a:p>
          <a:p>
            <a:r>
              <a:rPr lang="ru-RU" sz="1800" dirty="0" smtClean="0"/>
              <a:t>А яркие краски сочны и просты.</a:t>
            </a:r>
          </a:p>
          <a:p>
            <a:r>
              <a:rPr lang="ru-RU" sz="1800" dirty="0" smtClean="0"/>
              <a:t>Тот промысел русский на радость нам дан –</a:t>
            </a:r>
          </a:p>
          <a:p>
            <a:r>
              <a:rPr lang="ru-RU" sz="1800" dirty="0" smtClean="0"/>
              <a:t>Легко узнаваемый </a:t>
            </a:r>
            <a:r>
              <a:rPr lang="ru-RU" sz="1800" dirty="0" err="1" smtClean="0"/>
              <a:t>Полхов-Майдан</a:t>
            </a:r>
            <a:r>
              <a:rPr lang="ru-RU" sz="1800" dirty="0" smtClean="0"/>
              <a:t>!</a:t>
            </a:r>
            <a:endParaRPr lang="en-US" sz="1800" dirty="0"/>
          </a:p>
        </p:txBody>
      </p:sp>
      <p:pic>
        <p:nvPicPr>
          <p:cNvPr id="5" name="Рисунок 4" descr="DSC0834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 advTm="659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917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340768"/>
            <a:ext cx="2209800" cy="3667337"/>
          </a:xfrm>
        </p:spPr>
        <p:txBody>
          <a:bodyPr>
            <a:noAutofit/>
          </a:bodyPr>
          <a:lstStyle/>
          <a:p>
            <a:r>
              <a:rPr lang="ru-RU" sz="2000" dirty="0" smtClean="0"/>
              <a:t>А девичья красота не бывает без платка!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А на нем, а на нем поле ,поле цветет,</a:t>
            </a:r>
          </a:p>
          <a:p>
            <a:r>
              <a:rPr lang="ru-RU" sz="2000" dirty="0" smtClean="0"/>
              <a:t>И цветы на нем безумно красивы!</a:t>
            </a:r>
          </a:p>
          <a:p>
            <a:r>
              <a:rPr lang="ru-RU" sz="2000" dirty="0" smtClean="0"/>
              <a:t>В каждой нитке Россия родная живет:</a:t>
            </a:r>
          </a:p>
          <a:p>
            <a:r>
              <a:rPr lang="ru-RU" sz="2000" dirty="0" smtClean="0"/>
              <a:t>Реки, горы, дороги и нивы…</a:t>
            </a:r>
            <a:endParaRPr lang="en-US" sz="2000" dirty="0"/>
          </a:p>
        </p:txBody>
      </p:sp>
      <p:pic>
        <p:nvPicPr>
          <p:cNvPr id="5" name="Рисунок 4" descr="DSC0834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 advTm="675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08823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Как же соткан был платок,</a:t>
            </a:r>
            <a:br>
              <a:rPr lang="ru-RU" sz="2000" dirty="0" smtClean="0"/>
            </a:br>
            <a:r>
              <a:rPr lang="ru-RU" sz="2000" dirty="0" smtClean="0"/>
              <a:t>Что ожил на нем цветок?</a:t>
            </a:r>
            <a:br>
              <a:rPr lang="ru-RU" sz="2000" dirty="0" smtClean="0"/>
            </a:br>
            <a:r>
              <a:rPr lang="ru-RU" sz="2000" dirty="0" smtClean="0"/>
              <a:t>Видно челночок трудился,-</a:t>
            </a:r>
            <a:br>
              <a:rPr lang="ru-RU" sz="2000" dirty="0" smtClean="0"/>
            </a:br>
            <a:r>
              <a:rPr lang="ru-RU" sz="2000" dirty="0" smtClean="0"/>
              <a:t>Плат на славу получился!</a:t>
            </a:r>
            <a:br>
              <a:rPr lang="ru-RU" sz="2000" dirty="0" smtClean="0"/>
            </a:br>
            <a:r>
              <a:rPr lang="ru-RU" sz="2000" dirty="0" smtClean="0"/>
              <a:t>Мы сейчас станок составим</a:t>
            </a:r>
            <a:br>
              <a:rPr lang="ru-RU" sz="2000" dirty="0" smtClean="0"/>
            </a:br>
            <a:r>
              <a:rPr lang="ru-RU" sz="2000" dirty="0" smtClean="0"/>
              <a:t>И в «Ткачиху» поиграем!</a:t>
            </a:r>
            <a:endParaRPr lang="en-US" sz="2000" dirty="0"/>
          </a:p>
        </p:txBody>
      </p:sp>
      <p:pic>
        <p:nvPicPr>
          <p:cNvPr id="5" name="Содержимое 4" descr="DSC083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DSC083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 advTm="607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404664"/>
            <a:ext cx="2209800" cy="4603441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 Руси один зарок</a:t>
            </a:r>
          </a:p>
          <a:p>
            <a:r>
              <a:rPr lang="ru-RU" sz="2000" dirty="0" smtClean="0"/>
              <a:t>Кроме всякой пищи:</a:t>
            </a:r>
          </a:p>
          <a:p>
            <a:r>
              <a:rPr lang="ru-RU" sz="2000" dirty="0" smtClean="0"/>
              <a:t>Утром – чай, в обед – чаек,</a:t>
            </a:r>
          </a:p>
          <a:p>
            <a:r>
              <a:rPr lang="ru-RU" sz="2000" dirty="0" smtClean="0"/>
              <a:t>Вечером – </a:t>
            </a:r>
            <a:r>
              <a:rPr lang="ru-RU" sz="2000" dirty="0" err="1" smtClean="0"/>
              <a:t>чаище</a:t>
            </a:r>
            <a:r>
              <a:rPr lang="ru-RU" sz="2000" dirty="0" smtClean="0"/>
              <a:t>!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В гости всех мы приглашаем,</a:t>
            </a:r>
          </a:p>
          <a:p>
            <a:r>
              <a:rPr lang="ru-RU" sz="2000" dirty="0" smtClean="0"/>
              <a:t>Сладким чаем угощаем:</a:t>
            </a:r>
          </a:p>
          <a:p>
            <a:r>
              <a:rPr lang="ru-RU" sz="2000" dirty="0" smtClean="0"/>
              <a:t>Самовар уже кипит, торопиться всем велит.</a:t>
            </a:r>
            <a:endParaRPr lang="en-US" sz="2000" dirty="0"/>
          </a:p>
        </p:txBody>
      </p:sp>
      <p:pic>
        <p:nvPicPr>
          <p:cNvPr id="7" name="Рисунок 6" descr="DSC0834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 advTm="635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917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268760"/>
            <a:ext cx="2209800" cy="373934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Песни, игры, хороводы</a:t>
            </a:r>
          </a:p>
          <a:p>
            <a:r>
              <a:rPr lang="ru-RU" sz="2000" dirty="0" smtClean="0"/>
              <a:t>Не уйдут из моды.</a:t>
            </a:r>
          </a:p>
          <a:p>
            <a:r>
              <a:rPr lang="ru-RU" sz="2000" dirty="0" smtClean="0"/>
              <a:t>Собирайтесь, детвора,</a:t>
            </a:r>
          </a:p>
          <a:p>
            <a:r>
              <a:rPr lang="ru-RU" sz="2000" dirty="0" smtClean="0"/>
              <a:t>Карусель крутить пора!</a:t>
            </a:r>
            <a:endParaRPr lang="en-US" sz="2000" dirty="0"/>
          </a:p>
        </p:txBody>
      </p:sp>
      <p:pic>
        <p:nvPicPr>
          <p:cNvPr id="5" name="Рисунок 4" descr="DSC0835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5040000">
            <a:off x="3479814" y="1205833"/>
            <a:ext cx="4726965" cy="4023360"/>
          </a:xfrm>
        </p:spPr>
      </p:pic>
    </p:spTree>
  </p:cSld>
  <p:clrMapOvr>
    <a:masterClrMapping/>
  </p:clrMapOvr>
  <p:transition advTm="625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275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Народный праздник ЯРМАРКА</vt:lpstr>
      <vt:lpstr>Слайд 2</vt:lpstr>
      <vt:lpstr>Слайд 3</vt:lpstr>
      <vt:lpstr>Слайд 4</vt:lpstr>
      <vt:lpstr>Слайд 5</vt:lpstr>
      <vt:lpstr>Как же соткан был платок, Что ожил на нем цветок? Видно челночок трудился,- Плат на славу получился! Мы сейчас станок составим И в «Ткачиху» поиграем!</vt:lpstr>
      <vt:lpstr>Слайд 7</vt:lpstr>
      <vt:lpstr>Слайд 8</vt:lpstr>
    </vt:vector>
  </TitlesOfParts>
  <Company>Akrikhin Pharma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</cp:revision>
  <dcterms:created xsi:type="dcterms:W3CDTF">2013-01-29T17:59:52Z</dcterms:created>
  <dcterms:modified xsi:type="dcterms:W3CDTF">2013-11-09T13:58:45Z</dcterms:modified>
</cp:coreProperties>
</file>