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38" autoAdjust="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/>
          <a:lstStyle/>
          <a:p>
            <a:pPr algn="ctr"/>
            <a:r>
              <a:rPr lang="ru-RU" i="1" dirty="0" smtClean="0"/>
              <a:t>Народный праздник</a:t>
            </a:r>
            <a:br>
              <a:rPr lang="ru-RU" i="1" dirty="0" smtClean="0"/>
            </a:br>
            <a:r>
              <a:rPr lang="ru-RU" i="1" dirty="0" smtClean="0"/>
              <a:t>ЯРМАРКА</a:t>
            </a:r>
            <a:endParaRPr lang="en-US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СТАРШИЙ ДОШКОЛЬНЫЙ ВОЗРАСТ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en-US" dirty="0" smtClean="0"/>
              <a:t>(</a:t>
            </a:r>
            <a:r>
              <a:rPr lang="ru-RU" dirty="0" smtClean="0"/>
              <a:t>по сценарию Зайцевой Т.В., </a:t>
            </a:r>
          </a:p>
          <a:p>
            <a:pPr algn="ctr"/>
            <a:r>
              <a:rPr lang="ru-RU" dirty="0" smtClean="0"/>
              <a:t>воспитателя ГБОУ №752) .</a:t>
            </a:r>
          </a:p>
          <a:p>
            <a:pPr algn="ctr"/>
            <a:r>
              <a:rPr lang="ru-RU" dirty="0" smtClean="0"/>
              <a:t>Часть</a:t>
            </a:r>
            <a:r>
              <a:rPr lang="en-US" dirty="0" smtClean="0"/>
              <a:t> I.</a:t>
            </a:r>
            <a:endParaRPr lang="en-US" dirty="0"/>
          </a:p>
        </p:txBody>
      </p:sp>
    </p:spTree>
  </p:cSld>
  <p:clrMapOvr>
    <a:masterClrMapping/>
  </p:clrMapOvr>
  <p:transition advTm="53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340768"/>
            <a:ext cx="2209800" cy="36673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Возьмем ложки расписные,</a:t>
            </a:r>
          </a:p>
          <a:p>
            <a:r>
              <a:rPr lang="ru-RU" sz="2000" dirty="0" smtClean="0"/>
              <a:t>Деревянные, резные.</a:t>
            </a:r>
          </a:p>
          <a:p>
            <a:r>
              <a:rPr lang="ru-RU" sz="2000" dirty="0" smtClean="0"/>
              <a:t>Ну а зритель, не зевай:</a:t>
            </a:r>
          </a:p>
          <a:p>
            <a:r>
              <a:rPr lang="ru-RU" sz="2000" dirty="0" smtClean="0"/>
              <a:t>Хлопать нам не забывай!</a:t>
            </a:r>
            <a:endParaRPr lang="en-US" sz="2000" dirty="0"/>
          </a:p>
        </p:txBody>
      </p:sp>
      <p:pic>
        <p:nvPicPr>
          <p:cNvPr id="5" name="Рисунок 4" descr="DSC083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1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637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12776"/>
            <a:ext cx="2209800" cy="3595329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Внимание! Внимание! Внимание!</a:t>
            </a:r>
          </a:p>
          <a:p>
            <a:r>
              <a:rPr lang="ru-RU" sz="2000" dirty="0" smtClean="0"/>
              <a:t>Открываем веселое гуляние!</a:t>
            </a:r>
          </a:p>
          <a:p>
            <a:r>
              <a:rPr lang="ru-RU" sz="2000" dirty="0" smtClean="0"/>
              <a:t>Веселись честной народ,</a:t>
            </a:r>
          </a:p>
          <a:p>
            <a:r>
              <a:rPr lang="ru-RU" sz="2000" dirty="0" smtClean="0"/>
              <a:t>Тебя ярмарка зовет!</a:t>
            </a:r>
            <a:endParaRPr lang="en-US" sz="2000" dirty="0"/>
          </a:p>
        </p:txBody>
      </p:sp>
      <p:pic>
        <p:nvPicPr>
          <p:cNvPr id="5" name="Рисунок 4" descr="DSC083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637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772816"/>
            <a:ext cx="2209800" cy="32352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Эй, не стойте у дверей,</a:t>
            </a:r>
          </a:p>
          <a:p>
            <a:r>
              <a:rPr lang="ru-RU" sz="2000" dirty="0" smtClean="0"/>
              <a:t>Заходите к нам скорей!</a:t>
            </a:r>
          </a:p>
          <a:p>
            <a:r>
              <a:rPr lang="ru-RU" sz="2000" dirty="0" smtClean="0"/>
              <a:t>Мы народ весь соберем –</a:t>
            </a:r>
          </a:p>
          <a:p>
            <a:r>
              <a:rPr lang="ru-RU" sz="2000" dirty="0" smtClean="0"/>
              <a:t>Нашу ярмарку начнем!</a:t>
            </a:r>
            <a:endParaRPr lang="en-US" sz="2000" dirty="0"/>
          </a:p>
        </p:txBody>
      </p:sp>
      <p:pic>
        <p:nvPicPr>
          <p:cNvPr id="5" name="Рисунок 4" descr="DSC083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35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68760"/>
            <a:ext cx="2209800" cy="3739345"/>
          </a:xfrm>
        </p:spPr>
        <p:txBody>
          <a:bodyPr>
            <a:noAutofit/>
          </a:bodyPr>
          <a:lstStyle/>
          <a:p>
            <a:r>
              <a:rPr lang="ru-RU" sz="2000" dirty="0" smtClean="0"/>
              <a:t>Ну, а это кто такой?-</a:t>
            </a:r>
          </a:p>
          <a:p>
            <a:r>
              <a:rPr lang="ru-RU" sz="2000" dirty="0" smtClean="0"/>
              <a:t>То он грустный, то смешной,</a:t>
            </a:r>
          </a:p>
          <a:p>
            <a:r>
              <a:rPr lang="ru-RU" sz="2000" dirty="0" smtClean="0"/>
              <a:t>Он в рубахе расписной,</a:t>
            </a:r>
          </a:p>
          <a:p>
            <a:r>
              <a:rPr lang="ru-RU" sz="2000" dirty="0" smtClean="0"/>
              <a:t>Нос большой, и рот большой.</a:t>
            </a:r>
          </a:p>
          <a:p>
            <a:r>
              <a:rPr lang="ru-RU" sz="2000" dirty="0" smtClean="0"/>
              <a:t>Любит потешать народ,</a:t>
            </a:r>
          </a:p>
          <a:p>
            <a:r>
              <a:rPr lang="ru-RU" sz="2000" dirty="0" smtClean="0"/>
              <a:t>Со смеху болит живот.</a:t>
            </a:r>
          </a:p>
          <a:p>
            <a:r>
              <a:rPr lang="ru-RU" sz="2000" dirty="0" smtClean="0"/>
              <a:t>Всем известная игрушка –</a:t>
            </a:r>
          </a:p>
          <a:p>
            <a:r>
              <a:rPr lang="ru-RU" sz="2000" dirty="0" smtClean="0"/>
              <a:t>Развеселый наш…</a:t>
            </a:r>
            <a:endParaRPr lang="en-US" sz="2000" dirty="0"/>
          </a:p>
        </p:txBody>
      </p:sp>
      <p:pic>
        <p:nvPicPr>
          <p:cNvPr id="5" name="Рисунок 4" descr="DSC083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800000">
            <a:off x="3485793" y="1199517"/>
            <a:ext cx="4617720" cy="3931920"/>
          </a:xfrm>
        </p:spPr>
      </p:pic>
    </p:spTree>
  </p:cSld>
  <p:clrMapOvr>
    <a:masterClrMapping/>
  </p:clrMapOvr>
  <p:transition advTm="62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1124745"/>
            <a:ext cx="2212848" cy="522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68760"/>
            <a:ext cx="2209800" cy="37393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Расступись , народ честной,</a:t>
            </a:r>
          </a:p>
          <a:p>
            <a:r>
              <a:rPr lang="ru-RU" sz="2000" dirty="0" smtClean="0"/>
              <a:t>Идет </a:t>
            </a:r>
            <a:r>
              <a:rPr lang="ru-RU" sz="2000" dirty="0" err="1" smtClean="0"/>
              <a:t>медведюшко</a:t>
            </a:r>
            <a:r>
              <a:rPr lang="ru-RU" sz="2000" dirty="0" smtClean="0"/>
              <a:t> со мной!</a:t>
            </a:r>
          </a:p>
          <a:p>
            <a:r>
              <a:rPr lang="ru-RU" sz="2000" dirty="0" smtClean="0"/>
              <a:t>Много знает он потех,</a:t>
            </a:r>
          </a:p>
          <a:p>
            <a:r>
              <a:rPr lang="ru-RU" sz="2000" dirty="0" smtClean="0"/>
              <a:t>Будут шутки, будет смех!</a:t>
            </a:r>
            <a:endParaRPr lang="en-US" sz="2000" dirty="0"/>
          </a:p>
        </p:txBody>
      </p:sp>
      <p:pic>
        <p:nvPicPr>
          <p:cNvPr id="5" name="Рисунок 4" descr="DSC083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0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1124745"/>
            <a:ext cx="2212848" cy="522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340768"/>
            <a:ext cx="2209800" cy="36673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Ну, Михайло! Ну, </a:t>
            </a:r>
            <a:r>
              <a:rPr lang="ru-RU" sz="2000" dirty="0" err="1" smtClean="0"/>
              <a:t>Потапыч</a:t>
            </a:r>
            <a:r>
              <a:rPr lang="ru-RU" sz="2000" dirty="0" smtClean="0"/>
              <a:t>!</a:t>
            </a:r>
          </a:p>
          <a:p>
            <a:r>
              <a:rPr lang="ru-RU" sz="2000" dirty="0" smtClean="0"/>
              <a:t>Посмотри по сторонам, </a:t>
            </a:r>
          </a:p>
          <a:p>
            <a:r>
              <a:rPr lang="ru-RU" sz="2000" dirty="0" smtClean="0"/>
              <a:t>Расскажи про наших деток,</a:t>
            </a:r>
          </a:p>
          <a:p>
            <a:r>
              <a:rPr lang="ru-RU" sz="2000" dirty="0" smtClean="0"/>
              <a:t>Все открой секреты нам!</a:t>
            </a:r>
            <a:endParaRPr lang="en-US" sz="2000" dirty="0"/>
          </a:p>
        </p:txBody>
      </p:sp>
      <p:pic>
        <p:nvPicPr>
          <p:cNvPr id="5" name="Рисунок 4" descr="DSC083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3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340768"/>
            <a:ext cx="2209800" cy="36673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Ну, медведь, повеселил </a:t>
            </a:r>
          </a:p>
          <a:p>
            <a:r>
              <a:rPr lang="ru-RU" sz="2000" dirty="0" smtClean="0"/>
              <a:t>И ребяток рассмешил.</a:t>
            </a:r>
          </a:p>
          <a:p>
            <a:r>
              <a:rPr lang="ru-RU" sz="2000" dirty="0" smtClean="0"/>
              <a:t>Поиграй же вместе с нами –</a:t>
            </a:r>
          </a:p>
          <a:p>
            <a:r>
              <a:rPr lang="ru-RU" sz="2000" dirty="0" smtClean="0"/>
              <a:t>Станем мы с тобой вратами!</a:t>
            </a:r>
            <a:endParaRPr lang="en-US" sz="2000" dirty="0"/>
          </a:p>
        </p:txBody>
      </p:sp>
      <p:pic>
        <p:nvPicPr>
          <p:cNvPr id="5" name="Рисунок 4" descr="DSC083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98237" y="1175446"/>
            <a:ext cx="4617720" cy="3931920"/>
          </a:xfrm>
        </p:spPr>
      </p:pic>
    </p:spTree>
  </p:cSld>
  <p:clrMapOvr>
    <a:masterClrMapping/>
  </p:clrMapOvr>
  <p:transition advTm="615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12776"/>
            <a:ext cx="2209800" cy="359532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«Золотые ворота пропускают не всегда…»</a:t>
            </a:r>
            <a:endParaRPr lang="en-US" sz="2000" dirty="0"/>
          </a:p>
        </p:txBody>
      </p:sp>
      <p:pic>
        <p:nvPicPr>
          <p:cNvPr id="5" name="Рисунок 4" descr="DSC083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14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12776"/>
            <a:ext cx="2209800" cy="359532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Да, </a:t>
            </a:r>
            <a:r>
              <a:rPr lang="ru-RU" sz="2000" dirty="0" err="1" smtClean="0"/>
              <a:t>медведюшко</a:t>
            </a:r>
            <a:r>
              <a:rPr lang="ru-RU" sz="2000" dirty="0" smtClean="0"/>
              <a:t> хорош!</a:t>
            </a:r>
          </a:p>
          <a:p>
            <a:r>
              <a:rPr lang="ru-RU" sz="2000" dirty="0" smtClean="0"/>
              <a:t>Где еще таких найдешь?!</a:t>
            </a:r>
          </a:p>
          <a:p>
            <a:r>
              <a:rPr lang="ru-RU" sz="2000" dirty="0" smtClean="0"/>
              <a:t>Но и мы не отстаем,</a:t>
            </a:r>
          </a:p>
          <a:p>
            <a:r>
              <a:rPr lang="ru-RU" sz="2000" dirty="0" smtClean="0"/>
              <a:t>Сейчас пляску мы начнем!</a:t>
            </a:r>
            <a:endParaRPr lang="en-US" sz="2000" dirty="0"/>
          </a:p>
        </p:txBody>
      </p:sp>
      <p:pic>
        <p:nvPicPr>
          <p:cNvPr id="5" name="Рисунок 4" descr="DSC083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35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213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Народный праздник ЯРМАРКА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Akrikhin Pharma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2013-01-29T17:59:52Z</dcterms:created>
  <dcterms:modified xsi:type="dcterms:W3CDTF">2013-11-09T13:58:49Z</dcterms:modified>
</cp:coreProperties>
</file>