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9" r:id="rId3"/>
    <p:sldId id="261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1" r:id="rId15"/>
    <p:sldId id="275" r:id="rId16"/>
    <p:sldId id="276" r:id="rId17"/>
    <p:sldId id="277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72" autoAdjust="0"/>
    <p:restoredTop sz="94660"/>
  </p:normalViewPr>
  <p:slideViewPr>
    <p:cSldViewPr>
      <p:cViewPr varScale="1">
        <p:scale>
          <a:sx n="69" d="100"/>
          <a:sy n="6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CF2-44CD-4AE6-AFD4-1F8C80C78BE9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9E15-BE34-4657-A850-C77D79132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CF2-44CD-4AE6-AFD4-1F8C80C78BE9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9E15-BE34-4657-A850-C77D79132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CF2-44CD-4AE6-AFD4-1F8C80C78BE9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9E15-BE34-4657-A850-C77D79132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CF2-44CD-4AE6-AFD4-1F8C80C78BE9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9E15-BE34-4657-A850-C77D79132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CF2-44CD-4AE6-AFD4-1F8C80C78BE9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9E15-BE34-4657-A850-C77D79132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CF2-44CD-4AE6-AFD4-1F8C80C78BE9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9E15-BE34-4657-A850-C77D79132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CF2-44CD-4AE6-AFD4-1F8C80C78BE9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9E15-BE34-4657-A850-C77D79132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CF2-44CD-4AE6-AFD4-1F8C80C78BE9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9E15-BE34-4657-A850-C77D79132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CF2-44CD-4AE6-AFD4-1F8C80C78BE9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9E15-BE34-4657-A850-C77D79132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CF2-44CD-4AE6-AFD4-1F8C80C78BE9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9E15-BE34-4657-A850-C77D79132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CF2-44CD-4AE6-AFD4-1F8C80C78BE9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9E15-BE34-4657-A850-C77D79132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1CF2-44CD-4AE6-AFD4-1F8C80C78BE9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89E15-BE34-4657-A850-C77D79132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75;&#1088;&#1091;&#1087;&#1087;&#1072;%2011%20-%20&#1059;&#1083;&#1099;&#1073;&#1082;&#1072;\&#1055;&#1077;&#1089;&#1085;&#1103;%20&#1087;&#1088;&#1086;%20&#1076;&#1077;&#1090;&#1089;&#1082;&#1080;&#1081;%20&#1089;&#1072;&#1076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285860"/>
            <a:ext cx="86439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 ДЕНЬ  ИЗ ЖИЗНИ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ГРУППЫ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Песня про дет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000" numSld="1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Улыбка\Улыбка-фото\IMG_108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00049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Улыбка\Улыбка-фото\DSCF314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0"/>
            <a:ext cx="40719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Улыбка\Улыбка-фото\DSCF315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500438"/>
            <a:ext cx="400049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группа 11 - Улыбка\осенние листья летят- анимация 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79954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Улыбка\Улыбка-фото\DSCF314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14337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Улыбка\Улыбка-фото\DSCF314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0"/>
            <a:ext cx="400049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Улыбка\Улыбка-фото\DSCF314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143248"/>
            <a:ext cx="414337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группа 11 - Улыбка\осенние листья летят- анимация 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79954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Улыбка\Улыбка-фото\IMG_114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786058"/>
            <a:ext cx="464343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Улыбка\Улыбка-фото\IMG_114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9" y="0"/>
            <a:ext cx="414337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Улыбка\Улыбка-фото\IMG_112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57496"/>
            <a:ext cx="5000628" cy="400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Улыбка\Улыбка-фото\IMG_112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3" y="0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Улыбка\Улыбка-фото\IMG_115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21481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Улыбка\Улыбка-фото\IMG_115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7" y="0"/>
            <a:ext cx="442912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Улыбка\Улыбка-фото\IMG_114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500439"/>
            <a:ext cx="421481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Улыбка\Улыбка-фото\IMG_109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8576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Улыбка\Улыбка-фото\IMG_110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0"/>
            <a:ext cx="392905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Улыбка\Улыбка-фото\IMG_1104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357562"/>
            <a:ext cx="392905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Улыбка\Улыбка-фото\IMG_11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471487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Улыбка\Улыбка-фото\IMG_113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0"/>
            <a:ext cx="44291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8643997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Солнце скрылось за домами,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Покидаем детский сад.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рассказываю маме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 себя и про ребят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мы хором песни пели,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играли в чехарду,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мы пели,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мы ели,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читали в детсаду,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рассказываю честно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подробно обо всём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Знаю, маме интересно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Знать о том,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мы живём!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E:\группа 11 - Улыбка\смайлик машет рукой - анимация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8604"/>
            <a:ext cx="1628775" cy="10572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285860"/>
            <a:ext cx="8643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285860"/>
            <a:ext cx="864399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особый сад на свете,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деревья в нём, а дети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 для маленьких ребят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зовётся детский сад!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сад, детский сад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так говорят?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Потому что дружно в нём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одной семьёй растём !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группа 11 - Улыбка\крошка енот- анимация 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Мои документы\1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56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71480"/>
            <a:ext cx="512408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285860"/>
            <a:ext cx="8643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H:\Улыбка\Улыбка-фото\IMG_107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214686"/>
            <a:ext cx="471487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Улыбка\Улыбка-фото\IMG_107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Улыбка\Улыбка-фото\IMG_113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2786058"/>
            <a:ext cx="450056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Улыбка\Улыбка-фото\IMG_115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0"/>
            <a:ext cx="342899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Улыбка\Улыбка-фото\IMG_108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357430"/>
            <a:ext cx="4429124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Улыбка\Улыбка-фото\IMG_114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1" y="0"/>
            <a:ext cx="421481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Улыбка\Улыбка-фото\IMG_1109.JPG"/>
          <p:cNvPicPr/>
          <p:nvPr/>
        </p:nvPicPr>
        <p:blipFill>
          <a:blip r:embed="rId3" cstate="screen"/>
          <a:srcRect t="-11328"/>
          <a:stretch>
            <a:fillRect/>
          </a:stretch>
        </p:blipFill>
        <p:spPr bwMode="auto">
          <a:xfrm>
            <a:off x="5072067" y="0"/>
            <a:ext cx="40719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Улыбка\Улыбка-фото\IMG_110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571744"/>
            <a:ext cx="500062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Улыбка\Улыбка-фото\IMG_108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0"/>
            <a:ext cx="435768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Улыбка\Улыбка-фото\IMG_108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643182"/>
            <a:ext cx="485775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Мои документы\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Улыбка\Улыбка-фото\IMG_108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642918"/>
            <a:ext cx="582772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110</Words>
  <Application>Microsoft Office PowerPoint</Application>
  <PresentationFormat>Экран (4:3)</PresentationFormat>
  <Paragraphs>25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2005-08-28T03:02:21Z</dcterms:created>
  <dcterms:modified xsi:type="dcterms:W3CDTF">2013-11-10T13:29:51Z</dcterms:modified>
</cp:coreProperties>
</file>