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5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4232-A86C-4A0B-B0E3-40F3D9FB9CF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62D4-F8F2-439F-A3C1-C62EE5A0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EEFD8-4244-4202-94D8-9FFB53D0C7CE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B40A-D1C7-497A-B93C-B2FAF80E4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62C-F516-4BE2-9404-21AF4E7261C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FDC6-61DD-4ECD-A849-9FED4676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alphaModFix amt="50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962C-F516-4BE2-9404-21AF4E7261C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FDC6-61DD-4ECD-A849-9FED4676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4" name="Picture 2" descr="petr-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664" y="179513"/>
            <a:ext cx="1866900" cy="2581275"/>
          </a:xfrm>
          <a:prstGeom prst="rect">
            <a:avLst/>
          </a:prstGeom>
          <a:noFill/>
        </p:spPr>
      </p:pic>
      <p:pic>
        <p:nvPicPr>
          <p:cNvPr id="12363" name="Picture 0" descr="ange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2954" y="179513"/>
            <a:ext cx="2009775" cy="2571751"/>
          </a:xfrm>
          <a:prstGeom prst="rect">
            <a:avLst/>
          </a:prstGeom>
          <a:noFill/>
        </p:spPr>
      </p:pic>
      <p:pic>
        <p:nvPicPr>
          <p:cNvPr id="12362" name="Picture 1" descr="katjk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63194" y="179513"/>
            <a:ext cx="1962150" cy="2571751"/>
          </a:xfrm>
          <a:prstGeom prst="rect">
            <a:avLst/>
          </a:prstGeom>
          <a:noFill/>
        </p:spPr>
      </p:pic>
      <p:pic>
        <p:nvPicPr>
          <p:cNvPr id="12361" name="Picture 4" descr="kaza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656" y="3670623"/>
            <a:ext cx="3143250" cy="2114551"/>
          </a:xfrm>
          <a:prstGeom prst="rect">
            <a:avLst/>
          </a:prstGeom>
          <a:noFill/>
        </p:spPr>
      </p:pic>
      <p:pic>
        <p:nvPicPr>
          <p:cNvPr id="12360" name="Picture 7" descr="arka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3017" y="3670623"/>
            <a:ext cx="3076575" cy="2114551"/>
          </a:xfrm>
          <a:prstGeom prst="rect">
            <a:avLst/>
          </a:prstGeom>
          <a:noFill/>
        </p:spPr>
      </p:pic>
      <p:pic>
        <p:nvPicPr>
          <p:cNvPr id="12359" name="Picture 8" descr="katjka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2657" y="6660233"/>
            <a:ext cx="4333875" cy="2400300"/>
          </a:xfrm>
          <a:prstGeom prst="rect">
            <a:avLst/>
          </a:prstGeom>
          <a:noFill/>
        </p:spPr>
      </p:pic>
      <p:pic>
        <p:nvPicPr>
          <p:cNvPr id="12358" name="Picture 9" descr="navodneni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69768" y="6660233"/>
            <a:ext cx="1838325" cy="2400300"/>
          </a:xfrm>
          <a:prstGeom prst="rect">
            <a:avLst/>
          </a:prstGeom>
          <a:noFill/>
        </p:spPr>
      </p:pic>
      <p:sp>
        <p:nvSpPr>
          <p:cNvPr id="12365" name="Rectangle 77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66" name="Rectangle 78"/>
          <p:cNvSpPr>
            <a:spLocks noChangeArrowheads="1"/>
          </p:cNvSpPr>
          <p:nvPr/>
        </p:nvSpPr>
        <p:spPr bwMode="auto">
          <a:xfrm>
            <a:off x="1647799" y="2641721"/>
            <a:ext cx="370280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67" name="Rectangle 79"/>
          <p:cNvSpPr>
            <a:spLocks noChangeArrowheads="1"/>
          </p:cNvSpPr>
          <p:nvPr/>
        </p:nvSpPr>
        <p:spPr bwMode="auto">
          <a:xfrm>
            <a:off x="818555" y="5652121"/>
            <a:ext cx="53542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ПЕТЕРБУРГА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89555" y="-180528"/>
            <a:ext cx="50788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ёрная речка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6" y="1502339"/>
            <a:ext cx="5669230" cy="36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420888" y="5624825"/>
            <a:ext cx="43738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Чёрная речка – печальное место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коротким и солнечным летом.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возвышается памятью крест там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убиенным русским поэтам.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815930" y="-211688"/>
            <a:ext cx="32261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и-цза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6" y="1403648"/>
            <a:ext cx="5329736" cy="376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28749" y="5580112"/>
            <a:ext cx="37126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Ши-цза – китайское название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 львоподобных изваяний.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07444" y="-180528"/>
            <a:ext cx="3643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рмитаж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6" y="1475656"/>
            <a:ext cx="5009738" cy="356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284984" y="5508104"/>
            <a:ext cx="32365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Неве дворец-музей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Ежедневно ждёт гостей.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мире всем известен наш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Знаменитый Эрмитаж.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32856" y="-217696"/>
            <a:ext cx="25340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C:\Users\Boris\AppData\Local\Temp\SNAGHTML3617f0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88" y="1619672"/>
            <a:ext cx="3600399" cy="4359786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429000" y="6300192"/>
            <a:ext cx="2922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Якоря на гербе нашем.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не знаю герба краше!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12940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етропавловская крепость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04664" y="2509695"/>
            <a:ext cx="5044728" cy="35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16456" y="6488921"/>
            <a:ext cx="3424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это там и тут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Сердцем города зовут.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Усмиряет волн свирепость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Петропавловская крепость.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0416" y="-258544"/>
            <a:ext cx="55771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усский музей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09348" y="1475656"/>
            <a:ext cx="2979692" cy="42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09997" y="6084168"/>
            <a:ext cx="50873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музей – центр великой культуры,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 залах – собранье старинных икон,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Людей восхищают шедевры-скульптуры,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Живопись, графика разных времён.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35530" y="-186536"/>
            <a:ext cx="63869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мольный собор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04664" y="1547664"/>
            <a:ext cx="5009738" cy="35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357363" y="5480809"/>
            <a:ext cx="33119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Дремлет над сонной Невой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Смольный собор голубой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Купол парит над водой,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 его блещет златой.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44234" y="-258544"/>
            <a:ext cx="29695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еатры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eatr2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74577" y="3595642"/>
            <a:ext cx="4586671" cy="2992582"/>
          </a:xfrm>
          <a:prstGeom prst="rect">
            <a:avLst/>
          </a:prstGeom>
        </p:spPr>
      </p:pic>
      <p:pic>
        <p:nvPicPr>
          <p:cNvPr id="3" name="Picture 2" descr="letter_B.jp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6505" y="1187624"/>
            <a:ext cx="4515419" cy="28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34302" y="7064985"/>
            <a:ext cx="52070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Театры Питера, они разнообразны,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Рождая музыку из театральной гаммы,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Сияя в буднях и событьях праздных,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будто ожерелье с жемчугами.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-284948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лица</a:t>
            </a:r>
            <a:endParaRPr kumimoji="0" lang="en-US" sz="6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Зодчего Росси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6" y="2439956"/>
            <a:ext cx="5869206" cy="378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639137" y="6744434"/>
            <a:ext cx="5102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Росси строй жёлтых фасадов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Подчёркнуто чёток, как фронт на парадах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16536" y="-258544"/>
            <a:ext cx="5824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инский залив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0648" y="1475656"/>
            <a:ext cx="5862221" cy="36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501008" y="5801360"/>
            <a:ext cx="32511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залив себя ведёт?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Тих, спокоен?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всё наоборот – 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расстроен?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он не в настроенье – 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Ожидайте наводненья!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176936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 Вознесения Христова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6672" y="2570049"/>
            <a:ext cx="3792929" cy="473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370824" y="7536522"/>
            <a:ext cx="3010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 на площади стоит.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Купол золотом горит.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5898" y="-180528"/>
            <a:ext cx="22862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0648" y="1430331"/>
            <a:ext cx="5669230" cy="36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908267" y="5220072"/>
            <a:ext cx="38331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Цирк не любить нельзя,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Цирк непременно праздник,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Встретиться с ним, друзья,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не мечтали разве?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Цирк – это обязательно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ловкость, и задор.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удивит вас фокусник,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удивит жонглёр.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выйдет смелость на парад,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крутит сальто акробат,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всё, что клоун делает,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Смешно и невпопад!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269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Boris</dc:creator>
  <cp:lastModifiedBy>Boris</cp:lastModifiedBy>
  <cp:revision>43</cp:revision>
  <dcterms:created xsi:type="dcterms:W3CDTF">2012-11-04T08:03:50Z</dcterms:created>
  <dcterms:modified xsi:type="dcterms:W3CDTF">2013-01-07T07:14:55Z</dcterms:modified>
</cp:coreProperties>
</file>