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55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D4232-A86C-4A0B-B0E3-40F3D9FB9CF6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462D4-F8F2-439F-A3C1-C62EE5A0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EEFD8-4244-4202-94D8-9FFB53D0C7CE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6B40A-D1C7-497A-B93C-B2FAF80E4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962C-F516-4BE2-9404-21AF4E7261C1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FDC6-61DD-4ECD-A849-9FED4676F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email">
            <a:alphaModFix amt="50000"/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C962C-F516-4BE2-9404-21AF4E7261C1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AFDC6-61DD-4ECD-A849-9FED4676F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64" name="Picture 2" descr="petr-I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4664" y="179513"/>
            <a:ext cx="1866900" cy="2581275"/>
          </a:xfrm>
          <a:prstGeom prst="rect">
            <a:avLst/>
          </a:prstGeom>
          <a:noFill/>
        </p:spPr>
      </p:pic>
      <p:pic>
        <p:nvPicPr>
          <p:cNvPr id="12363" name="Picture 0" descr="ange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02954" y="179513"/>
            <a:ext cx="2009775" cy="2571751"/>
          </a:xfrm>
          <a:prstGeom prst="rect">
            <a:avLst/>
          </a:prstGeom>
          <a:noFill/>
        </p:spPr>
      </p:pic>
      <p:pic>
        <p:nvPicPr>
          <p:cNvPr id="12362" name="Picture 1" descr="katjka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63194" y="179513"/>
            <a:ext cx="1962150" cy="2571751"/>
          </a:xfrm>
          <a:prstGeom prst="rect">
            <a:avLst/>
          </a:prstGeom>
          <a:noFill/>
        </p:spPr>
      </p:pic>
      <p:pic>
        <p:nvPicPr>
          <p:cNvPr id="12361" name="Picture 4" descr="kazan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2656" y="3670623"/>
            <a:ext cx="3143250" cy="2114551"/>
          </a:xfrm>
          <a:prstGeom prst="rect">
            <a:avLst/>
          </a:prstGeom>
          <a:noFill/>
        </p:spPr>
      </p:pic>
      <p:pic>
        <p:nvPicPr>
          <p:cNvPr id="12360" name="Picture 7" descr="arka 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3017" y="3670623"/>
            <a:ext cx="3076575" cy="2114551"/>
          </a:xfrm>
          <a:prstGeom prst="rect">
            <a:avLst/>
          </a:prstGeom>
          <a:noFill/>
        </p:spPr>
      </p:pic>
      <p:pic>
        <p:nvPicPr>
          <p:cNvPr id="12359" name="Picture 8" descr="katjka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2657" y="6660233"/>
            <a:ext cx="4333875" cy="2400300"/>
          </a:xfrm>
          <a:prstGeom prst="rect">
            <a:avLst/>
          </a:prstGeom>
          <a:noFill/>
        </p:spPr>
      </p:pic>
      <p:pic>
        <p:nvPicPr>
          <p:cNvPr id="12358" name="Picture 9" descr="navodnenie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69768" y="6660233"/>
            <a:ext cx="1838325" cy="2400300"/>
          </a:xfrm>
          <a:prstGeom prst="rect">
            <a:avLst/>
          </a:prstGeom>
          <a:noFill/>
        </p:spPr>
      </p:pic>
      <p:sp>
        <p:nvSpPr>
          <p:cNvPr id="12365" name="Rectangle 77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366" name="Rectangle 78"/>
          <p:cNvSpPr>
            <a:spLocks noChangeArrowheads="1"/>
          </p:cNvSpPr>
          <p:nvPr/>
        </p:nvSpPr>
        <p:spPr bwMode="auto">
          <a:xfrm>
            <a:off x="1647799" y="2641721"/>
            <a:ext cx="3702809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АЗБУКА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67" name="Rectangle 79"/>
          <p:cNvSpPr>
            <a:spLocks noChangeArrowheads="1"/>
          </p:cNvSpPr>
          <p:nvPr/>
        </p:nvSpPr>
        <p:spPr bwMode="auto">
          <a:xfrm>
            <a:off x="818555" y="5652121"/>
            <a:ext cx="5354287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6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ПЕТЕРБУРГА</a:t>
            </a:r>
            <a:endParaRPr lang="ru-RU" sz="6600" dirty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-252535"/>
            <a:ext cx="6858000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6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саакиевский собор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letter_B.jpg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32656" y="2411761"/>
            <a:ext cx="5265470" cy="376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313120" y="6416914"/>
            <a:ext cx="33562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Просыпаюсь в полумраке.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занесённое окно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Смуглым золотом Исаакий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Смотрит дивно и темно.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-248944"/>
            <a:ext cx="6858000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6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ораблик Адмиралтейства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8" descr="Адмиралтейств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0648" y="2540496"/>
            <a:ext cx="2171700" cy="2895600"/>
          </a:xfrm>
          <a:prstGeom prst="rect">
            <a:avLst/>
          </a:prstGeom>
          <a:noFill/>
        </p:spPr>
      </p:pic>
      <p:pic>
        <p:nvPicPr>
          <p:cNvPr id="24578" name="Picture 9" descr="admir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08921" y="2540496"/>
            <a:ext cx="3152775" cy="2905125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301402" y="3264357"/>
            <a:ext cx="25519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" y="62002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815501" y="5833880"/>
            <a:ext cx="27098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Маленький кораблик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городе огромном.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небе над Невою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Синем и просторном.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Маленький кораблик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Высоко плывёт – 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символ города: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рождался флот.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218010" y="-211688"/>
            <a:ext cx="442198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6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етний сад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letter_B.jpg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60648" y="1403649"/>
            <a:ext cx="5715462" cy="351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284985" y="5076056"/>
            <a:ext cx="355699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Летний сад?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кружево оград.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Летний дом царя Петра,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Дивных статуй череда.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Летний сад гостей встречает,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прогулку приглашает.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1153" y="-217696"/>
            <a:ext cx="651569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6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едный всадник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letter_A.jpg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71419" y="1231696"/>
            <a:ext cx="3721677" cy="528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636912" y="6516216"/>
            <a:ext cx="420499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памятник царю Петру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царскому коню.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Фотографируют его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двести раз на дню.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Царь много славных дел свершил,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конь неоднократно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на подвиги возил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привозил обратно.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5" name="Picture 3" descr="letter_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2867" y="1475656"/>
            <a:ext cx="5586413" cy="363220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478562" y="-154464"/>
            <a:ext cx="39008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6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ева река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424049" y="5403571"/>
            <a:ext cx="340163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красавицы Невы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Ожерелье из листвы.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гранитов самых лучших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Сшито платье на века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совсем не белоручка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Знаменитая река: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Баржи, лодки, пароходы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себе несёт Нева.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трубе водопроводной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Тоже плещется Нева.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74034" y="-211688"/>
            <a:ext cx="630993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6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бводный канал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letter_B.jpg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32656" y="1228672"/>
            <a:ext cx="4161064" cy="499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958023" y="6488921"/>
            <a:ext cx="37113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Обводному каналу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Залива, до Невы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обратно, ходом малым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Отправляйтесь смело вы.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6497" y="-283696"/>
            <a:ext cx="634500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6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дмиралтейство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693437" y="6330971"/>
            <a:ext cx="506273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Адмиралтействе рождался наш флот,</a:t>
            </a:r>
            <a:endParaRPr kumimoji="0" lang="ru-RU" sz="5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Русской державы надёжный оплот;</a:t>
            </a:r>
            <a:endParaRPr kumimoji="0" lang="ru-RU" sz="5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юнгою город, матросом он стал,</a:t>
            </a:r>
            <a:endParaRPr kumimoji="0" lang="ru-RU" sz="5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Теперь он «властитель морей» – адмирал.</a:t>
            </a:r>
            <a:endParaRPr kumimoji="0" lang="ru-RU" sz="5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…Храм и твердыня одновременно,</a:t>
            </a:r>
            <a:endParaRPr kumimoji="0" lang="ru-RU" sz="5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Памятник славы морской и военной!</a:t>
            </a:r>
            <a:endParaRPr kumimoji="0" lang="ru-RU" sz="5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Навек с Петербургом и в бурю, и в штиль</a:t>
            </a:r>
            <a:endParaRPr kumimoji="0" lang="ru-RU" sz="5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Адмиралтейства сияющий шпиль!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letter_A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2657" y="1043608"/>
            <a:ext cx="3733552" cy="528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25623" y="-283696"/>
            <a:ext cx="640675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6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анковский мост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letter_Б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2657" y="1331640"/>
            <a:ext cx="5276710" cy="377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339680" y="5291010"/>
            <a:ext cx="38175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Грифоны золотые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Банковском застыли – 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Скучают звери много лет: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охранять? Ведь Банка нет!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801616" y="6930263"/>
            <a:ext cx="48937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Васильевский остров. Отсюда из Гавани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Флот отправляется в дальнее плаванье.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etter_B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9888" y="2555777"/>
            <a:ext cx="5277345" cy="376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-281865"/>
            <a:ext cx="6858000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6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асильевский остров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77696" y="-258544"/>
            <a:ext cx="250260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6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letter_B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0649" y="1455594"/>
            <a:ext cx="5265469" cy="376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822085" y="5657344"/>
            <a:ext cx="35592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очень любим город свой.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Сияет солнце над Невой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дожди стучат в окно,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мы любим всё равно.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в этом городе живём,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он растёт, и мы растём.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-252535"/>
            <a:ext cx="6858000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6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ворцовая площадь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letter_B.jpg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60649" y="2411761"/>
            <a:ext cx="5265470" cy="376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94932" y="6456402"/>
            <a:ext cx="59464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Дворцовой площади украсил панораму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Столб Александровский – творенье Монферрана.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46626" y="-258544"/>
            <a:ext cx="37647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6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ниссари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letter_B.jpg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32657" y="1547666"/>
            <a:ext cx="5265469" cy="359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235404" y="5408802"/>
            <a:ext cx="32899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Ениссари, Ениссари –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когда-то остров звали.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остров не простой –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родился город твой.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32822" y="-186536"/>
            <a:ext cx="57923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kumimoji="0" lang="ru-RU" sz="6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дановка река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letter_B.jpg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88641" y="1333818"/>
            <a:ext cx="5422199" cy="359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924944" y="5076057"/>
            <a:ext cx="387426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Зимой на речке Ждановке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Скучают катера –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скоро долгожданная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Наступит их пора.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Растают льдов оковы –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Растопит их весна.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постучится снова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уснувший борт волна.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будем ждать на Ждановке –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Придёт, придёт пора,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на речке Ждановке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Помчатся катера.</a:t>
            </a: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05884" y="-211688"/>
            <a:ext cx="544623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6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аячий остров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letter_B.jpg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60648" y="1477834"/>
            <a:ext cx="5044728" cy="359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596080" y="5364089"/>
            <a:ext cx="29486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Остров Заячьим зовут,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Заложили крепость тут.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393</Words>
  <Application>Microsoft Office PowerPoint</Application>
  <PresentationFormat>On-screen Show (4:3)</PresentationFormat>
  <Paragraphs>100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Boris</dc:creator>
  <cp:lastModifiedBy>Boris</cp:lastModifiedBy>
  <cp:revision>42</cp:revision>
  <dcterms:created xsi:type="dcterms:W3CDTF">2012-11-04T08:03:50Z</dcterms:created>
  <dcterms:modified xsi:type="dcterms:W3CDTF">2013-01-07T07:14:47Z</dcterms:modified>
</cp:coreProperties>
</file>