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80" r:id="rId3"/>
    <p:sldId id="268" r:id="rId4"/>
    <p:sldId id="269" r:id="rId5"/>
    <p:sldId id="284" r:id="rId6"/>
    <p:sldId id="296" r:id="rId7"/>
    <p:sldId id="285" r:id="rId8"/>
    <p:sldId id="265" r:id="rId9"/>
    <p:sldId id="272" r:id="rId10"/>
    <p:sldId id="277" r:id="rId11"/>
    <p:sldId id="286" r:id="rId12"/>
    <p:sldId id="287" r:id="rId13"/>
    <p:sldId id="288" r:id="rId14"/>
    <p:sldId id="289" r:id="rId15"/>
    <p:sldId id="259" r:id="rId16"/>
    <p:sldId id="290" r:id="rId17"/>
    <p:sldId id="293" r:id="rId18"/>
    <p:sldId id="260" r:id="rId19"/>
    <p:sldId id="294" r:id="rId20"/>
    <p:sldId id="297" r:id="rId21"/>
    <p:sldId id="274" r:id="rId22"/>
    <p:sldId id="263" r:id="rId23"/>
    <p:sldId id="292" r:id="rId24"/>
    <p:sldId id="278" r:id="rId25"/>
    <p:sldId id="26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228247162673422E-2"/>
          <c:y val="3.5971223021582739E-2"/>
          <c:w val="0.66456494325346782"/>
          <c:h val="0.7505995203836931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готовность использовать электронное портфолио</c:v>
                </c:pt>
              </c:strCache>
            </c:strRef>
          </c:tx>
          <c:spPr>
            <a:solidFill>
              <a:schemeClr val="accent1"/>
            </a:solidFill>
            <a:ln w="11604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16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160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FF00"/>
              </a:solidFill>
              <a:ln w="1160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готовы</c:v>
                </c:pt>
                <c:pt idx="1">
                  <c:v>не готовы</c:v>
                </c:pt>
                <c:pt idx="2">
                  <c:v>нуждаются в помощи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0.43000000000000005</c:v>
                </c:pt>
                <c:pt idx="1">
                  <c:v>0.15000000000000002</c:v>
                </c:pt>
                <c:pt idx="2">
                  <c:v>0.42000000000000004</c:v>
                </c:pt>
              </c:numCache>
            </c:numRef>
          </c:val>
        </c:ser>
        <c:gapDepth val="0"/>
        <c:shape val="box"/>
        <c:axId val="125885440"/>
        <c:axId val="127575168"/>
        <c:axId val="0"/>
      </c:bar3DChart>
      <c:catAx>
        <c:axId val="125885440"/>
        <c:scaling>
          <c:orientation val="minMax"/>
        </c:scaling>
        <c:axPos val="b"/>
        <c:numFmt formatCode="General" sourceLinked="1"/>
        <c:tickLblPos val="low"/>
        <c:spPr>
          <a:ln w="29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5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ru-RU"/>
          </a:p>
        </c:txPr>
        <c:crossAx val="127575168"/>
        <c:crosses val="autoZero"/>
        <c:auto val="1"/>
        <c:lblAlgn val="ctr"/>
        <c:lblOffset val="100"/>
        <c:tickLblSkip val="1"/>
        <c:tickMarkSkip val="1"/>
      </c:catAx>
      <c:valAx>
        <c:axId val="127575168"/>
        <c:scaling>
          <c:orientation val="minMax"/>
        </c:scaling>
        <c:axPos val="l"/>
        <c:majorGridlines>
          <c:spPr>
            <a:ln w="2901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29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5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ru-RU"/>
          </a:p>
        </c:txPr>
        <c:crossAx val="125885440"/>
        <c:crosses val="autoZero"/>
        <c:crossBetween val="between"/>
      </c:valAx>
      <c:spPr>
        <a:noFill/>
        <a:ln w="23209">
          <a:noFill/>
        </a:ln>
      </c:spPr>
    </c:plotArea>
    <c:legend>
      <c:legendPos val="r"/>
      <c:layout>
        <c:manualLayout>
          <c:xMode val="edge"/>
          <c:yMode val="edge"/>
          <c:x val="0.76166456494325352"/>
          <c:y val="0.27338129496402885"/>
          <c:w val="0.23329129886506941"/>
          <c:h val="0.45563549160671463"/>
        </c:manualLayout>
      </c:layout>
      <c:spPr>
        <a:noFill/>
        <a:ln w="2901">
          <a:solidFill>
            <a:schemeClr val="tx1"/>
          </a:solidFill>
          <a:prstDash val="solid"/>
        </a:ln>
      </c:spPr>
      <c:txPr>
        <a:bodyPr/>
        <a:lstStyle/>
        <a:p>
          <a:pPr>
            <a:defRPr sz="1512" b="1" i="0" u="none" strike="noStrike" baseline="0">
              <a:solidFill>
                <a:schemeClr val="tx1"/>
              </a:solidFill>
              <a:latin typeface="Trebuchet MS"/>
              <a:ea typeface="Trebuchet MS"/>
              <a:cs typeface="Trebuchet M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45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43604-6BE1-4F04-9E7C-769B3142C81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559C3E-0716-478C-A088-25723726D25C}">
      <dgm:prSet phldrT="[Текст]" custT="1"/>
      <dgm:spPr/>
      <dgm:t>
        <a:bodyPr/>
        <a:lstStyle/>
        <a:p>
          <a:r>
            <a:rPr lang="ru-RU" sz="2000" b="1" dirty="0" smtClean="0"/>
            <a:t>Первая квалификационная категория</a:t>
          </a:r>
          <a:endParaRPr lang="ru-RU" sz="2000" b="1" dirty="0"/>
        </a:p>
      </dgm:t>
    </dgm:pt>
    <dgm:pt modelId="{7114103D-AD95-413E-A335-F958DF9514FA}" type="parTrans" cxnId="{1FD367AE-8643-47D1-9221-0863DB3805AD}">
      <dgm:prSet/>
      <dgm:spPr/>
      <dgm:t>
        <a:bodyPr/>
        <a:lstStyle/>
        <a:p>
          <a:endParaRPr lang="ru-RU"/>
        </a:p>
      </dgm:t>
    </dgm:pt>
    <dgm:pt modelId="{DB1EDE0F-5C78-4507-B150-B3138CFFD214}" type="sibTrans" cxnId="{1FD367AE-8643-47D1-9221-0863DB3805AD}">
      <dgm:prSet/>
      <dgm:spPr/>
      <dgm:t>
        <a:bodyPr/>
        <a:lstStyle/>
        <a:p>
          <a:endParaRPr lang="ru-RU"/>
        </a:p>
      </dgm:t>
    </dgm:pt>
    <dgm:pt modelId="{7112D821-82CA-42DB-AE26-D8CF4DF851C9}">
      <dgm:prSet phldrT="[Текст]" custT="1"/>
      <dgm:spPr/>
      <dgm:t>
        <a:bodyPr/>
        <a:lstStyle/>
        <a:p>
          <a:pPr algn="ctr"/>
          <a:r>
            <a:rPr lang="ru-RU" sz="2000" b="1" dirty="0" err="1" smtClean="0"/>
            <a:t>Портфолио</a:t>
          </a:r>
          <a:r>
            <a:rPr lang="ru-RU" sz="2000" b="1" dirty="0" smtClean="0"/>
            <a:t> профессиональной деятельности</a:t>
          </a:r>
          <a:endParaRPr lang="ru-RU" sz="2000" b="1" dirty="0"/>
        </a:p>
      </dgm:t>
    </dgm:pt>
    <dgm:pt modelId="{94DEC263-210C-41DB-AB59-9016134AE343}" type="parTrans" cxnId="{16B51F80-A78D-466E-A539-4CCABA55940D}">
      <dgm:prSet/>
      <dgm:spPr/>
      <dgm:t>
        <a:bodyPr/>
        <a:lstStyle/>
        <a:p>
          <a:endParaRPr lang="ru-RU"/>
        </a:p>
      </dgm:t>
    </dgm:pt>
    <dgm:pt modelId="{AF9D7DEB-1C01-4443-A531-F448F50971CB}" type="sibTrans" cxnId="{16B51F80-A78D-466E-A539-4CCABA55940D}">
      <dgm:prSet/>
      <dgm:spPr/>
      <dgm:t>
        <a:bodyPr/>
        <a:lstStyle/>
        <a:p>
          <a:endParaRPr lang="ru-RU"/>
        </a:p>
      </dgm:t>
    </dgm:pt>
    <dgm:pt modelId="{71545ADB-1F72-41EA-9BA2-FF1486827492}">
      <dgm:prSet phldrT="[Текст]" custT="1"/>
      <dgm:spPr/>
      <dgm:t>
        <a:bodyPr/>
        <a:lstStyle/>
        <a:p>
          <a:r>
            <a:rPr lang="ru-RU" sz="2000" b="1" dirty="0" smtClean="0"/>
            <a:t>Высшая квалификационная категория</a:t>
          </a:r>
          <a:endParaRPr lang="ru-RU" sz="2000" b="1" dirty="0"/>
        </a:p>
      </dgm:t>
    </dgm:pt>
    <dgm:pt modelId="{8E17A592-E07F-414F-879E-73C290241987}" type="parTrans" cxnId="{3BCFF289-518A-4525-BDF9-53F7A7090142}">
      <dgm:prSet/>
      <dgm:spPr/>
      <dgm:t>
        <a:bodyPr/>
        <a:lstStyle/>
        <a:p>
          <a:endParaRPr lang="ru-RU"/>
        </a:p>
      </dgm:t>
    </dgm:pt>
    <dgm:pt modelId="{27EAF67E-694C-460F-93F9-10FC423A9AFF}" type="sibTrans" cxnId="{3BCFF289-518A-4525-BDF9-53F7A7090142}">
      <dgm:prSet/>
      <dgm:spPr/>
      <dgm:t>
        <a:bodyPr/>
        <a:lstStyle/>
        <a:p>
          <a:endParaRPr lang="ru-RU"/>
        </a:p>
      </dgm:t>
    </dgm:pt>
    <dgm:pt modelId="{8E4369AD-7FC4-4BDF-B905-AFDFDD18A3A8}">
      <dgm:prSet phldrT="[Текст]"/>
      <dgm:spPr/>
      <dgm:t>
        <a:bodyPr/>
        <a:lstStyle/>
        <a:p>
          <a:pPr algn="l"/>
          <a:endParaRPr lang="ru-RU" sz="1800" dirty="0"/>
        </a:p>
      </dgm:t>
    </dgm:pt>
    <dgm:pt modelId="{66DE5A9A-B6FB-4848-84F6-F94AF1C4023F}" type="parTrans" cxnId="{F03CED4E-408C-41EA-AFC3-203E7EA3F5C5}">
      <dgm:prSet/>
      <dgm:spPr/>
      <dgm:t>
        <a:bodyPr/>
        <a:lstStyle/>
        <a:p>
          <a:endParaRPr lang="ru-RU"/>
        </a:p>
      </dgm:t>
    </dgm:pt>
    <dgm:pt modelId="{831853DF-8764-4915-B956-F564ADB55302}" type="sibTrans" cxnId="{F03CED4E-408C-41EA-AFC3-203E7EA3F5C5}">
      <dgm:prSet/>
      <dgm:spPr/>
      <dgm:t>
        <a:bodyPr/>
        <a:lstStyle/>
        <a:p>
          <a:endParaRPr lang="ru-RU"/>
        </a:p>
      </dgm:t>
    </dgm:pt>
    <dgm:pt modelId="{A7275DF8-FEFD-4BDC-B780-47538CF2F910}">
      <dgm:prSet phldrT="[Текст]" custT="1"/>
      <dgm:spPr/>
      <dgm:t>
        <a:bodyPr/>
        <a:lstStyle/>
        <a:p>
          <a:pPr algn="ctr"/>
          <a:r>
            <a:rPr lang="ru-RU" sz="2000" b="1" dirty="0" err="1" smtClean="0"/>
            <a:t>Портфолио</a:t>
          </a:r>
          <a:r>
            <a:rPr lang="ru-RU" sz="2000" b="1" dirty="0" smtClean="0"/>
            <a:t> профессиональной деятельности</a:t>
          </a:r>
          <a:endParaRPr lang="ru-RU" sz="2000" b="1" dirty="0"/>
        </a:p>
      </dgm:t>
    </dgm:pt>
    <dgm:pt modelId="{34A321DF-4410-4A09-8AA8-6A4B3A6EC5F0}" type="parTrans" cxnId="{7089F3AA-DEA2-4D37-8968-DADD86E43780}">
      <dgm:prSet/>
      <dgm:spPr/>
      <dgm:t>
        <a:bodyPr/>
        <a:lstStyle/>
        <a:p>
          <a:endParaRPr lang="ru-RU"/>
        </a:p>
      </dgm:t>
    </dgm:pt>
    <dgm:pt modelId="{3482071D-A42F-414F-B9F0-A762E381A2E3}" type="sibTrans" cxnId="{7089F3AA-DEA2-4D37-8968-DADD86E43780}">
      <dgm:prSet/>
      <dgm:spPr/>
      <dgm:t>
        <a:bodyPr/>
        <a:lstStyle/>
        <a:p>
          <a:endParaRPr lang="ru-RU"/>
        </a:p>
      </dgm:t>
    </dgm:pt>
    <dgm:pt modelId="{49C3DB97-F94B-4770-9AD8-680BFF96EC6B}">
      <dgm:prSet phldrT="[Текст]" custT="1"/>
      <dgm:spPr/>
      <dgm:t>
        <a:bodyPr/>
        <a:lstStyle/>
        <a:p>
          <a:pPr algn="ctr"/>
          <a:endParaRPr lang="ru-RU" sz="2000" b="1" dirty="0"/>
        </a:p>
      </dgm:t>
    </dgm:pt>
    <dgm:pt modelId="{6A748056-BFBA-4CC5-9F94-F6D1F53E5B50}" type="parTrans" cxnId="{CC241B6F-7DC0-403E-8BA2-B0744BD8E620}">
      <dgm:prSet/>
      <dgm:spPr/>
      <dgm:t>
        <a:bodyPr/>
        <a:lstStyle/>
        <a:p>
          <a:endParaRPr lang="ru-RU"/>
        </a:p>
      </dgm:t>
    </dgm:pt>
    <dgm:pt modelId="{A8BDD61C-20EB-4901-8302-84E68D8B8F35}" type="sibTrans" cxnId="{CC241B6F-7DC0-403E-8BA2-B0744BD8E620}">
      <dgm:prSet/>
      <dgm:spPr/>
      <dgm:t>
        <a:bodyPr/>
        <a:lstStyle/>
        <a:p>
          <a:endParaRPr lang="ru-RU"/>
        </a:p>
      </dgm:t>
    </dgm:pt>
    <dgm:pt modelId="{90467079-753B-429C-9237-E536CBD72536}" type="pres">
      <dgm:prSet presAssocID="{3DD43604-6BE1-4F04-9E7C-769B3142C8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A60B41-2AC2-452F-B7CB-0B5DD858CE45}" type="pres">
      <dgm:prSet presAssocID="{84559C3E-0716-478C-A088-25723726D25C}" presName="linNode" presStyleCnt="0"/>
      <dgm:spPr/>
      <dgm:t>
        <a:bodyPr/>
        <a:lstStyle/>
        <a:p>
          <a:endParaRPr lang="ru-RU"/>
        </a:p>
      </dgm:t>
    </dgm:pt>
    <dgm:pt modelId="{9F34C924-6A25-4E3A-8366-68351D5ECA34}" type="pres">
      <dgm:prSet presAssocID="{84559C3E-0716-478C-A088-25723726D25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F8E94-1F6F-492D-AAE6-96A469CFCC86}" type="pres">
      <dgm:prSet presAssocID="{84559C3E-0716-478C-A088-25723726D25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596B0-5F23-424E-B57E-EDA54B2E1AD7}" type="pres">
      <dgm:prSet presAssocID="{DB1EDE0F-5C78-4507-B150-B3138CFFD214}" presName="spacing" presStyleCnt="0"/>
      <dgm:spPr/>
      <dgm:t>
        <a:bodyPr/>
        <a:lstStyle/>
        <a:p>
          <a:endParaRPr lang="ru-RU"/>
        </a:p>
      </dgm:t>
    </dgm:pt>
    <dgm:pt modelId="{905CAD09-AF05-4F96-B7B4-293E340F657A}" type="pres">
      <dgm:prSet presAssocID="{71545ADB-1F72-41EA-9BA2-FF1486827492}" presName="linNode" presStyleCnt="0"/>
      <dgm:spPr/>
      <dgm:t>
        <a:bodyPr/>
        <a:lstStyle/>
        <a:p>
          <a:endParaRPr lang="ru-RU"/>
        </a:p>
      </dgm:t>
    </dgm:pt>
    <dgm:pt modelId="{A556AB08-3A43-430D-9239-4E3E7560BD45}" type="pres">
      <dgm:prSet presAssocID="{71545ADB-1F72-41EA-9BA2-FF148682749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554F8-1569-4690-B9F8-0A3763A4FCD3}" type="pres">
      <dgm:prSet presAssocID="{71545ADB-1F72-41EA-9BA2-FF148682749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A462E-42C2-4FE3-8664-64301E5BD0F4}" type="presOf" srcId="{71545ADB-1F72-41EA-9BA2-FF1486827492}" destId="{A556AB08-3A43-430D-9239-4E3E7560BD45}" srcOrd="0" destOrd="0" presId="urn:microsoft.com/office/officeart/2005/8/layout/vList6"/>
    <dgm:cxn modelId="{7089F3AA-DEA2-4D37-8968-DADD86E43780}" srcId="{71545ADB-1F72-41EA-9BA2-FF1486827492}" destId="{A7275DF8-FEFD-4BDC-B780-47538CF2F910}" srcOrd="1" destOrd="0" parTransId="{34A321DF-4410-4A09-8AA8-6A4B3A6EC5F0}" sibTransId="{3482071D-A42F-414F-B9F0-A762E381A2E3}"/>
    <dgm:cxn modelId="{D0D9C425-E63A-422F-B5F8-301118924551}" type="presOf" srcId="{8E4369AD-7FC4-4BDF-B905-AFDFDD18A3A8}" destId="{EE2F8E94-1F6F-492D-AAE6-96A469CFCC86}" srcOrd="0" destOrd="0" presId="urn:microsoft.com/office/officeart/2005/8/layout/vList6"/>
    <dgm:cxn modelId="{16B51F80-A78D-466E-A539-4CCABA55940D}" srcId="{84559C3E-0716-478C-A088-25723726D25C}" destId="{7112D821-82CA-42DB-AE26-D8CF4DF851C9}" srcOrd="1" destOrd="0" parTransId="{94DEC263-210C-41DB-AB59-9016134AE343}" sibTransId="{AF9D7DEB-1C01-4443-A531-F448F50971CB}"/>
    <dgm:cxn modelId="{520A9737-9865-45E8-96F7-32EB4D174100}" type="presOf" srcId="{3DD43604-6BE1-4F04-9E7C-769B3142C815}" destId="{90467079-753B-429C-9237-E536CBD72536}" srcOrd="0" destOrd="0" presId="urn:microsoft.com/office/officeart/2005/8/layout/vList6"/>
    <dgm:cxn modelId="{D2BA852A-F36E-4592-A4ED-84EC684D92F5}" type="presOf" srcId="{84559C3E-0716-478C-A088-25723726D25C}" destId="{9F34C924-6A25-4E3A-8366-68351D5ECA34}" srcOrd="0" destOrd="0" presId="urn:microsoft.com/office/officeart/2005/8/layout/vList6"/>
    <dgm:cxn modelId="{F99FB142-01F0-48E4-8DD5-CB3FDE86553D}" type="presOf" srcId="{7112D821-82CA-42DB-AE26-D8CF4DF851C9}" destId="{EE2F8E94-1F6F-492D-AAE6-96A469CFCC86}" srcOrd="0" destOrd="1" presId="urn:microsoft.com/office/officeart/2005/8/layout/vList6"/>
    <dgm:cxn modelId="{F03CED4E-408C-41EA-AFC3-203E7EA3F5C5}" srcId="{84559C3E-0716-478C-A088-25723726D25C}" destId="{8E4369AD-7FC4-4BDF-B905-AFDFDD18A3A8}" srcOrd="0" destOrd="0" parTransId="{66DE5A9A-B6FB-4848-84F6-F94AF1C4023F}" sibTransId="{831853DF-8764-4915-B956-F564ADB55302}"/>
    <dgm:cxn modelId="{A8CA4A12-4462-4898-AC35-CA32C44F6C3E}" type="presOf" srcId="{49C3DB97-F94B-4770-9AD8-680BFF96EC6B}" destId="{A30554F8-1569-4690-B9F8-0A3763A4FCD3}" srcOrd="0" destOrd="0" presId="urn:microsoft.com/office/officeart/2005/8/layout/vList6"/>
    <dgm:cxn modelId="{3BCFF289-518A-4525-BDF9-53F7A7090142}" srcId="{3DD43604-6BE1-4F04-9E7C-769B3142C815}" destId="{71545ADB-1F72-41EA-9BA2-FF1486827492}" srcOrd="1" destOrd="0" parTransId="{8E17A592-E07F-414F-879E-73C290241987}" sibTransId="{27EAF67E-694C-460F-93F9-10FC423A9AFF}"/>
    <dgm:cxn modelId="{5CFAFEB4-74F8-4B0C-BB6B-BC09147B0D78}" type="presOf" srcId="{A7275DF8-FEFD-4BDC-B780-47538CF2F910}" destId="{A30554F8-1569-4690-B9F8-0A3763A4FCD3}" srcOrd="0" destOrd="1" presId="urn:microsoft.com/office/officeart/2005/8/layout/vList6"/>
    <dgm:cxn modelId="{CC241B6F-7DC0-403E-8BA2-B0744BD8E620}" srcId="{71545ADB-1F72-41EA-9BA2-FF1486827492}" destId="{49C3DB97-F94B-4770-9AD8-680BFF96EC6B}" srcOrd="0" destOrd="0" parTransId="{6A748056-BFBA-4CC5-9F94-F6D1F53E5B50}" sibTransId="{A8BDD61C-20EB-4901-8302-84E68D8B8F35}"/>
    <dgm:cxn modelId="{1FD367AE-8643-47D1-9221-0863DB3805AD}" srcId="{3DD43604-6BE1-4F04-9E7C-769B3142C815}" destId="{84559C3E-0716-478C-A088-25723726D25C}" srcOrd="0" destOrd="0" parTransId="{7114103D-AD95-413E-A335-F958DF9514FA}" sibTransId="{DB1EDE0F-5C78-4507-B150-B3138CFFD214}"/>
    <dgm:cxn modelId="{852ED6DF-A5CE-459C-AA06-938883515644}" type="presParOf" srcId="{90467079-753B-429C-9237-E536CBD72536}" destId="{5DA60B41-2AC2-452F-B7CB-0B5DD858CE45}" srcOrd="0" destOrd="0" presId="urn:microsoft.com/office/officeart/2005/8/layout/vList6"/>
    <dgm:cxn modelId="{BEE97E6A-2864-4D6F-BA1A-988951B29A9A}" type="presParOf" srcId="{5DA60B41-2AC2-452F-B7CB-0B5DD858CE45}" destId="{9F34C924-6A25-4E3A-8366-68351D5ECA34}" srcOrd="0" destOrd="0" presId="urn:microsoft.com/office/officeart/2005/8/layout/vList6"/>
    <dgm:cxn modelId="{FED5973E-E345-43CD-9CE0-22782B61D2AC}" type="presParOf" srcId="{5DA60B41-2AC2-452F-B7CB-0B5DD858CE45}" destId="{EE2F8E94-1F6F-492D-AAE6-96A469CFCC86}" srcOrd="1" destOrd="0" presId="urn:microsoft.com/office/officeart/2005/8/layout/vList6"/>
    <dgm:cxn modelId="{F35858B3-96A1-411E-8BE6-1658A3524243}" type="presParOf" srcId="{90467079-753B-429C-9237-E536CBD72536}" destId="{28E596B0-5F23-424E-B57E-EDA54B2E1AD7}" srcOrd="1" destOrd="0" presId="urn:microsoft.com/office/officeart/2005/8/layout/vList6"/>
    <dgm:cxn modelId="{A8FBFB7B-C90F-4135-9C07-10911E80C514}" type="presParOf" srcId="{90467079-753B-429C-9237-E536CBD72536}" destId="{905CAD09-AF05-4F96-B7B4-293E340F657A}" srcOrd="2" destOrd="0" presId="urn:microsoft.com/office/officeart/2005/8/layout/vList6"/>
    <dgm:cxn modelId="{80E588BE-7AE3-4A77-9459-1DFFB1F564B6}" type="presParOf" srcId="{905CAD09-AF05-4F96-B7B4-293E340F657A}" destId="{A556AB08-3A43-430D-9239-4E3E7560BD45}" srcOrd="0" destOrd="0" presId="urn:microsoft.com/office/officeart/2005/8/layout/vList6"/>
    <dgm:cxn modelId="{9882DFE3-2EFB-4143-8279-40F21DD9ED97}" type="presParOf" srcId="{905CAD09-AF05-4F96-B7B4-293E340F657A}" destId="{A30554F8-1569-4690-B9F8-0A3763A4FC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0C2B2-395C-4564-82D2-B8F068D229A8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125144C-E5D1-4DE6-9AF3-6B2F87447B68}">
      <dgm:prSet phldrT="[Текст]"/>
      <dgm:spPr/>
      <dgm:t>
        <a:bodyPr/>
        <a:lstStyle/>
        <a:p>
          <a:r>
            <a:rPr lang="ru-RU" dirty="0" smtClean="0"/>
            <a:t>Заявка</a:t>
          </a:r>
          <a:endParaRPr lang="ru-RU" dirty="0"/>
        </a:p>
      </dgm:t>
    </dgm:pt>
    <dgm:pt modelId="{9365C287-E934-4651-8D02-E0B2872FA21D}" type="parTrans" cxnId="{770206D3-4457-4106-83E5-DDEEB5397A86}">
      <dgm:prSet/>
      <dgm:spPr/>
      <dgm:t>
        <a:bodyPr/>
        <a:lstStyle/>
        <a:p>
          <a:endParaRPr lang="ru-RU"/>
        </a:p>
      </dgm:t>
    </dgm:pt>
    <dgm:pt modelId="{110D6749-86DF-464C-A64F-31BF5B93592D}" type="sibTrans" cxnId="{770206D3-4457-4106-83E5-DDEEB5397A86}">
      <dgm:prSet/>
      <dgm:spPr/>
      <dgm:t>
        <a:bodyPr/>
        <a:lstStyle/>
        <a:p>
          <a:endParaRPr lang="ru-RU"/>
        </a:p>
      </dgm:t>
    </dgm:pt>
    <dgm:pt modelId="{086B4A2C-0E52-4AE4-9A62-CF2679552E14}">
      <dgm:prSet phldrT="[Текст]" custT="1"/>
      <dgm:spPr/>
      <dgm:t>
        <a:bodyPr/>
        <a:lstStyle/>
        <a:p>
          <a:r>
            <a:rPr lang="ru-RU" sz="1600" dirty="0" smtClean="0"/>
            <a:t>Анкета;</a:t>
          </a:r>
          <a:endParaRPr lang="ru-RU" sz="1600" dirty="0"/>
        </a:p>
      </dgm:t>
    </dgm:pt>
    <dgm:pt modelId="{F155854F-227B-45A0-9FCE-F0F5753F392B}" type="parTrans" cxnId="{7C48B76D-140C-4B8E-9399-2235E680BF50}">
      <dgm:prSet/>
      <dgm:spPr/>
      <dgm:t>
        <a:bodyPr/>
        <a:lstStyle/>
        <a:p>
          <a:endParaRPr lang="ru-RU"/>
        </a:p>
      </dgm:t>
    </dgm:pt>
    <dgm:pt modelId="{B3B0D9CB-EDC3-4CFB-88AD-035D3E1B63EB}" type="sibTrans" cxnId="{7C48B76D-140C-4B8E-9399-2235E680BF50}">
      <dgm:prSet/>
      <dgm:spPr/>
      <dgm:t>
        <a:bodyPr/>
        <a:lstStyle/>
        <a:p>
          <a:endParaRPr lang="ru-RU"/>
        </a:p>
      </dgm:t>
    </dgm:pt>
    <dgm:pt modelId="{DBF2CA36-D39D-46BB-9E57-98B2B0944DCF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940ADC87-C635-45BA-80A7-5B1D0633D782}" type="parTrans" cxnId="{E01A6DEC-4843-448C-A849-C7AADF82D1FD}">
      <dgm:prSet/>
      <dgm:spPr/>
      <dgm:t>
        <a:bodyPr/>
        <a:lstStyle/>
        <a:p>
          <a:endParaRPr lang="ru-RU"/>
        </a:p>
      </dgm:t>
    </dgm:pt>
    <dgm:pt modelId="{747C25F7-0203-4C5C-BD43-1D1E6AEE1E64}" type="sibTrans" cxnId="{E01A6DEC-4843-448C-A849-C7AADF82D1FD}">
      <dgm:prSet/>
      <dgm:spPr/>
      <dgm:t>
        <a:bodyPr/>
        <a:lstStyle/>
        <a:p>
          <a:endParaRPr lang="ru-RU"/>
        </a:p>
      </dgm:t>
    </dgm:pt>
    <dgm:pt modelId="{CFC679C2-E517-4CF4-8D66-859C3DD2C07E}">
      <dgm:prSet phldrT="[Текст]" custT="1"/>
      <dgm:spPr/>
      <dgm:t>
        <a:bodyPr/>
        <a:lstStyle/>
        <a:p>
          <a:r>
            <a:rPr lang="ru-RU" sz="1600" dirty="0" smtClean="0"/>
            <a:t>Диагностическая карта;</a:t>
          </a:r>
          <a:endParaRPr lang="ru-RU" sz="1600" dirty="0"/>
        </a:p>
      </dgm:t>
    </dgm:pt>
    <dgm:pt modelId="{F1038DA8-FAFE-4509-BE9B-DACD44E06A07}" type="parTrans" cxnId="{A6CC4196-D26F-4D05-8B1C-4D7BC56F27E3}">
      <dgm:prSet/>
      <dgm:spPr/>
      <dgm:t>
        <a:bodyPr/>
        <a:lstStyle/>
        <a:p>
          <a:endParaRPr lang="ru-RU"/>
        </a:p>
      </dgm:t>
    </dgm:pt>
    <dgm:pt modelId="{1C624077-BAF6-4DEC-909F-9D8A11381E3F}" type="sibTrans" cxnId="{A6CC4196-D26F-4D05-8B1C-4D7BC56F27E3}">
      <dgm:prSet/>
      <dgm:spPr/>
      <dgm:t>
        <a:bodyPr/>
        <a:lstStyle/>
        <a:p>
          <a:endParaRPr lang="ru-RU"/>
        </a:p>
      </dgm:t>
    </dgm:pt>
    <dgm:pt modelId="{97F2CCDF-CEA9-4021-9925-E930C443534F}">
      <dgm:prSet phldrT="[Текст]"/>
      <dgm:spPr/>
      <dgm:t>
        <a:bodyPr/>
        <a:lstStyle/>
        <a:p>
          <a:r>
            <a:rPr lang="ru-RU" dirty="0" smtClean="0"/>
            <a:t>Решение</a:t>
          </a:r>
          <a:endParaRPr lang="ru-RU" dirty="0"/>
        </a:p>
      </dgm:t>
    </dgm:pt>
    <dgm:pt modelId="{1F023D64-082B-4060-9C50-23A2F3112211}" type="parTrans" cxnId="{60E4B52F-E7F4-4F7D-B562-B860A4F27D7B}">
      <dgm:prSet/>
      <dgm:spPr/>
      <dgm:t>
        <a:bodyPr/>
        <a:lstStyle/>
        <a:p>
          <a:endParaRPr lang="ru-RU"/>
        </a:p>
      </dgm:t>
    </dgm:pt>
    <dgm:pt modelId="{B143A0FC-9153-411B-8924-859FB15CB2D0}" type="sibTrans" cxnId="{60E4B52F-E7F4-4F7D-B562-B860A4F27D7B}">
      <dgm:prSet/>
      <dgm:spPr/>
      <dgm:t>
        <a:bodyPr/>
        <a:lstStyle/>
        <a:p>
          <a:endParaRPr lang="ru-RU"/>
        </a:p>
      </dgm:t>
    </dgm:pt>
    <dgm:pt modelId="{A057DC3F-097B-4F24-949E-58EEAA271BA5}">
      <dgm:prSet phldrT="[Текст]" custT="1"/>
      <dgm:spPr/>
      <dgm:t>
        <a:bodyPr/>
        <a:lstStyle/>
        <a:p>
          <a:r>
            <a:rPr lang="ru-RU" sz="1600" dirty="0" smtClean="0"/>
            <a:t>Обобщение полученных результатов ;</a:t>
          </a:r>
          <a:endParaRPr lang="ru-RU" sz="1600" dirty="0"/>
        </a:p>
      </dgm:t>
    </dgm:pt>
    <dgm:pt modelId="{6317BA33-2923-49F8-A880-55FDF0E61E73}" type="parTrans" cxnId="{F5627719-1AF4-446D-8FC9-8CADC27DE9C6}">
      <dgm:prSet/>
      <dgm:spPr/>
      <dgm:t>
        <a:bodyPr/>
        <a:lstStyle/>
        <a:p>
          <a:endParaRPr lang="ru-RU"/>
        </a:p>
      </dgm:t>
    </dgm:pt>
    <dgm:pt modelId="{7359C761-7B38-42B1-A7F7-6DCDE76527E5}" type="sibTrans" cxnId="{F5627719-1AF4-446D-8FC9-8CADC27DE9C6}">
      <dgm:prSet/>
      <dgm:spPr/>
      <dgm:t>
        <a:bodyPr/>
        <a:lstStyle/>
        <a:p>
          <a:endParaRPr lang="ru-RU"/>
        </a:p>
      </dgm:t>
    </dgm:pt>
    <dgm:pt modelId="{8049C165-4E80-4084-8FAC-14E43F156FAF}">
      <dgm:prSet phldrT="[Текст]"/>
      <dgm:spPr/>
      <dgm:t>
        <a:bodyPr/>
        <a:lstStyle/>
        <a:p>
          <a:r>
            <a:rPr lang="ru-RU" dirty="0" smtClean="0"/>
            <a:t>Вариант</a:t>
          </a:r>
          <a:endParaRPr lang="ru-RU" dirty="0"/>
        </a:p>
      </dgm:t>
    </dgm:pt>
    <dgm:pt modelId="{C7BE69F5-8B98-47E3-92C2-B204AA67BC4B}" type="parTrans" cxnId="{6E2D0E50-3DF8-4CF8-A4C0-D00AA0D5268D}">
      <dgm:prSet/>
      <dgm:spPr/>
      <dgm:t>
        <a:bodyPr/>
        <a:lstStyle/>
        <a:p>
          <a:endParaRPr lang="ru-RU"/>
        </a:p>
      </dgm:t>
    </dgm:pt>
    <dgm:pt modelId="{C68678F1-D0EB-44D8-BB34-67DEEAFC38AB}" type="sibTrans" cxnId="{6E2D0E50-3DF8-4CF8-A4C0-D00AA0D5268D}">
      <dgm:prSet/>
      <dgm:spPr/>
      <dgm:t>
        <a:bodyPr/>
        <a:lstStyle/>
        <a:p>
          <a:endParaRPr lang="ru-RU"/>
        </a:p>
      </dgm:t>
    </dgm:pt>
    <dgm:pt modelId="{F69572E2-89BF-437A-8E38-A31C360F7F69}">
      <dgm:prSet phldrT="[Текст]"/>
      <dgm:spPr/>
      <dgm:t>
        <a:bodyPr/>
        <a:lstStyle/>
        <a:p>
          <a:r>
            <a:rPr lang="ru-RU" dirty="0" err="1" smtClean="0"/>
            <a:t>Портфолио</a:t>
          </a:r>
          <a:r>
            <a:rPr lang="ru-RU" dirty="0" smtClean="0"/>
            <a:t> педагога</a:t>
          </a:r>
          <a:endParaRPr lang="ru-RU" dirty="0"/>
        </a:p>
      </dgm:t>
    </dgm:pt>
    <dgm:pt modelId="{1DBEB021-D336-437E-A47F-3812CF24C4DB}" type="parTrans" cxnId="{AF3FDF23-24A9-4883-81BE-A60D04097860}">
      <dgm:prSet/>
      <dgm:spPr/>
      <dgm:t>
        <a:bodyPr/>
        <a:lstStyle/>
        <a:p>
          <a:endParaRPr lang="ru-RU"/>
        </a:p>
      </dgm:t>
    </dgm:pt>
    <dgm:pt modelId="{20C6347C-C561-49DC-B76B-538117FE35C0}" type="sibTrans" cxnId="{AF3FDF23-24A9-4883-81BE-A60D04097860}">
      <dgm:prSet/>
      <dgm:spPr/>
      <dgm:t>
        <a:bodyPr/>
        <a:lstStyle/>
        <a:p>
          <a:endParaRPr lang="ru-RU"/>
        </a:p>
      </dgm:t>
    </dgm:pt>
    <dgm:pt modelId="{B77A2A0D-C5A2-4479-A4DF-03B22819C768}">
      <dgm:prSet phldrT="[Текст]" custT="1"/>
      <dgm:spPr/>
      <dgm:t>
        <a:bodyPr/>
        <a:lstStyle/>
        <a:p>
          <a:r>
            <a:rPr lang="ru-RU" sz="1600" dirty="0" err="1" smtClean="0"/>
            <a:t>Самотест</a:t>
          </a:r>
          <a:r>
            <a:rPr lang="ru-RU" sz="1600" dirty="0" smtClean="0"/>
            <a:t>;</a:t>
          </a:r>
          <a:endParaRPr lang="ru-RU" sz="1600" dirty="0"/>
        </a:p>
      </dgm:t>
    </dgm:pt>
    <dgm:pt modelId="{71167AF8-3B34-4C28-B77F-A984FF55D2EC}" type="parTrans" cxnId="{D4B3AE99-6A72-4DC5-B9B7-28739F93C04E}">
      <dgm:prSet/>
      <dgm:spPr/>
      <dgm:t>
        <a:bodyPr/>
        <a:lstStyle/>
        <a:p>
          <a:endParaRPr lang="ru-RU"/>
        </a:p>
      </dgm:t>
    </dgm:pt>
    <dgm:pt modelId="{C8ABB277-C382-447A-AE30-BB3499EFA78F}" type="sibTrans" cxnId="{D4B3AE99-6A72-4DC5-B9B7-28739F93C04E}">
      <dgm:prSet/>
      <dgm:spPr/>
      <dgm:t>
        <a:bodyPr/>
        <a:lstStyle/>
        <a:p>
          <a:endParaRPr lang="ru-RU"/>
        </a:p>
      </dgm:t>
    </dgm:pt>
    <dgm:pt modelId="{8B1742BB-2DEC-4FA1-ACF3-5E38914D6E5B}">
      <dgm:prSet phldrT="[Текст]" custT="1"/>
      <dgm:spPr/>
      <dgm:t>
        <a:bodyPr/>
        <a:lstStyle/>
        <a:p>
          <a:r>
            <a:rPr lang="ru-RU" sz="1600" dirty="0" smtClean="0"/>
            <a:t>Беседа;</a:t>
          </a:r>
          <a:endParaRPr lang="ru-RU" sz="1600" dirty="0"/>
        </a:p>
      </dgm:t>
    </dgm:pt>
    <dgm:pt modelId="{22788133-4677-4926-BF84-A5930C4C85E4}" type="parTrans" cxnId="{831F22AF-4A5D-4E71-B3F5-A1B112767D7F}">
      <dgm:prSet/>
      <dgm:spPr/>
      <dgm:t>
        <a:bodyPr/>
        <a:lstStyle/>
        <a:p>
          <a:endParaRPr lang="ru-RU"/>
        </a:p>
      </dgm:t>
    </dgm:pt>
    <dgm:pt modelId="{8A43CE86-246D-4E66-BA48-9C82FB6CF052}" type="sibTrans" cxnId="{831F22AF-4A5D-4E71-B3F5-A1B112767D7F}">
      <dgm:prSet/>
      <dgm:spPr/>
      <dgm:t>
        <a:bodyPr/>
        <a:lstStyle/>
        <a:p>
          <a:endParaRPr lang="ru-RU"/>
        </a:p>
      </dgm:t>
    </dgm:pt>
    <dgm:pt modelId="{9BADBBF4-B303-4B5F-992D-7950E59DD244}">
      <dgm:prSet phldrT="[Текст]" custT="1"/>
      <dgm:spPr/>
      <dgm:t>
        <a:bodyPr/>
        <a:lstStyle/>
        <a:p>
          <a:r>
            <a:rPr lang="ru-RU" sz="1600" dirty="0" err="1" smtClean="0"/>
            <a:t>Опросник</a:t>
          </a:r>
          <a:r>
            <a:rPr lang="ru-RU" sz="1600" dirty="0" smtClean="0"/>
            <a:t>;</a:t>
          </a:r>
          <a:endParaRPr lang="ru-RU" sz="1600" dirty="0"/>
        </a:p>
      </dgm:t>
    </dgm:pt>
    <dgm:pt modelId="{7EDD7362-461A-4D5E-85A6-CF5025E03F1F}" type="parTrans" cxnId="{2B9645D6-47AF-44B5-AE28-5AF3883EAB3E}">
      <dgm:prSet/>
      <dgm:spPr/>
      <dgm:t>
        <a:bodyPr/>
        <a:lstStyle/>
        <a:p>
          <a:endParaRPr lang="ru-RU"/>
        </a:p>
      </dgm:t>
    </dgm:pt>
    <dgm:pt modelId="{D3BC8DC0-C706-4D36-BC7E-B7D9651BF49F}" type="sibTrans" cxnId="{2B9645D6-47AF-44B5-AE28-5AF3883EAB3E}">
      <dgm:prSet/>
      <dgm:spPr/>
      <dgm:t>
        <a:bodyPr/>
        <a:lstStyle/>
        <a:p>
          <a:endParaRPr lang="ru-RU"/>
        </a:p>
      </dgm:t>
    </dgm:pt>
    <dgm:pt modelId="{44CE3125-1EFF-40CB-9172-5AFE82B473A1}">
      <dgm:prSet phldrT="[Текст]"/>
      <dgm:spPr/>
      <dgm:t>
        <a:bodyPr/>
        <a:lstStyle/>
        <a:p>
          <a:endParaRPr lang="ru-RU" sz="1100" dirty="0"/>
        </a:p>
      </dgm:t>
    </dgm:pt>
    <dgm:pt modelId="{6C83591B-C297-47E0-8EEB-7ABA17AF762F}" type="parTrans" cxnId="{F70AFA0C-3DB2-4207-A5AE-C1624DC8C610}">
      <dgm:prSet/>
      <dgm:spPr/>
      <dgm:t>
        <a:bodyPr/>
        <a:lstStyle/>
        <a:p>
          <a:endParaRPr lang="ru-RU"/>
        </a:p>
      </dgm:t>
    </dgm:pt>
    <dgm:pt modelId="{F436D625-DCDF-4F0D-85B9-0A9B2956D464}" type="sibTrans" cxnId="{F70AFA0C-3DB2-4207-A5AE-C1624DC8C610}">
      <dgm:prSet/>
      <dgm:spPr/>
      <dgm:t>
        <a:bodyPr/>
        <a:lstStyle/>
        <a:p>
          <a:endParaRPr lang="ru-RU"/>
        </a:p>
      </dgm:t>
    </dgm:pt>
    <dgm:pt modelId="{4154BAEF-AA01-42C1-8CEA-3942DCDCFA6E}">
      <dgm:prSet phldrT="[Текст]" custT="1"/>
      <dgm:spPr/>
      <dgm:t>
        <a:bodyPr/>
        <a:lstStyle/>
        <a:p>
          <a:r>
            <a:rPr lang="ru-RU" sz="1600" dirty="0" smtClean="0"/>
            <a:t>Внутренний аудит;</a:t>
          </a:r>
          <a:endParaRPr lang="ru-RU" sz="1600" dirty="0"/>
        </a:p>
      </dgm:t>
    </dgm:pt>
    <dgm:pt modelId="{422F5EC4-CCFE-4F41-9D42-C0B5012D50BB}" type="parTrans" cxnId="{55248261-64BA-475B-9F8F-7EE71385A574}">
      <dgm:prSet/>
      <dgm:spPr/>
      <dgm:t>
        <a:bodyPr/>
        <a:lstStyle/>
        <a:p>
          <a:endParaRPr lang="ru-RU"/>
        </a:p>
      </dgm:t>
    </dgm:pt>
    <dgm:pt modelId="{7EECF9AF-4390-4D9C-8CDD-84135990287D}" type="sibTrans" cxnId="{55248261-64BA-475B-9F8F-7EE71385A574}">
      <dgm:prSet/>
      <dgm:spPr/>
      <dgm:t>
        <a:bodyPr/>
        <a:lstStyle/>
        <a:p>
          <a:endParaRPr lang="ru-RU"/>
        </a:p>
      </dgm:t>
    </dgm:pt>
    <dgm:pt modelId="{920F724B-43CE-47A1-911B-90B0D10D136C}">
      <dgm:prSet phldrT="[Текст]" custT="1"/>
      <dgm:spPr/>
      <dgm:t>
        <a:bodyPr/>
        <a:lstStyle/>
        <a:p>
          <a:r>
            <a:rPr lang="ru-RU" sz="1600" dirty="0" smtClean="0"/>
            <a:t>Интерпретация;</a:t>
          </a:r>
          <a:endParaRPr lang="ru-RU" sz="1600" dirty="0"/>
        </a:p>
      </dgm:t>
    </dgm:pt>
    <dgm:pt modelId="{7FFB8572-ED2A-4EF5-A60E-8469DCF40ABB}" type="parTrans" cxnId="{ACB56248-31C3-43DF-A7B7-0F639EA2D971}">
      <dgm:prSet/>
      <dgm:spPr/>
      <dgm:t>
        <a:bodyPr/>
        <a:lstStyle/>
        <a:p>
          <a:endParaRPr lang="ru-RU"/>
        </a:p>
      </dgm:t>
    </dgm:pt>
    <dgm:pt modelId="{182DD35C-2162-4A8E-AE91-52D3468D859F}" type="sibTrans" cxnId="{ACB56248-31C3-43DF-A7B7-0F639EA2D971}">
      <dgm:prSet/>
      <dgm:spPr/>
      <dgm:t>
        <a:bodyPr/>
        <a:lstStyle/>
        <a:p>
          <a:endParaRPr lang="ru-RU"/>
        </a:p>
      </dgm:t>
    </dgm:pt>
    <dgm:pt modelId="{A192D303-8F5A-4D6F-AA6C-F9A85E5714B9}">
      <dgm:prSet phldrT="[Текст]" custT="1"/>
      <dgm:spPr/>
      <dgm:t>
        <a:bodyPr/>
        <a:lstStyle/>
        <a:p>
          <a:r>
            <a:rPr lang="ru-RU" sz="1600" dirty="0" smtClean="0"/>
            <a:t>+ или-</a:t>
          </a:r>
          <a:endParaRPr lang="ru-RU" sz="1600" dirty="0"/>
        </a:p>
      </dgm:t>
    </dgm:pt>
    <dgm:pt modelId="{CADAAB22-BEC8-4D82-BD1A-230E73ACA7C5}" type="parTrans" cxnId="{57730E86-339F-4156-985A-A1CC4F897AA5}">
      <dgm:prSet/>
      <dgm:spPr/>
      <dgm:t>
        <a:bodyPr/>
        <a:lstStyle/>
        <a:p>
          <a:endParaRPr lang="ru-RU"/>
        </a:p>
      </dgm:t>
    </dgm:pt>
    <dgm:pt modelId="{CA31D6C7-D775-4A57-9AC7-9C4D3B47E349}" type="sibTrans" cxnId="{57730E86-339F-4156-985A-A1CC4F897AA5}">
      <dgm:prSet/>
      <dgm:spPr/>
      <dgm:t>
        <a:bodyPr/>
        <a:lstStyle/>
        <a:p>
          <a:endParaRPr lang="ru-RU"/>
        </a:p>
      </dgm:t>
    </dgm:pt>
    <dgm:pt modelId="{7C973768-4848-442D-BB1C-FD579B78CA0E}">
      <dgm:prSet phldrT="[Текст]"/>
      <dgm:spPr/>
      <dgm:t>
        <a:bodyPr/>
        <a:lstStyle/>
        <a:p>
          <a:r>
            <a:rPr lang="ru-RU" dirty="0" smtClean="0"/>
            <a:t>Иные альтернативы</a:t>
          </a:r>
          <a:endParaRPr lang="ru-RU" dirty="0"/>
        </a:p>
      </dgm:t>
    </dgm:pt>
    <dgm:pt modelId="{453597A6-F996-4AC1-B893-AAFD271BDD4E}" type="parTrans" cxnId="{FC42DD87-2D61-44D8-B292-B461CB442CE8}">
      <dgm:prSet/>
      <dgm:spPr/>
      <dgm:t>
        <a:bodyPr/>
        <a:lstStyle/>
        <a:p>
          <a:endParaRPr lang="ru-RU"/>
        </a:p>
      </dgm:t>
    </dgm:pt>
    <dgm:pt modelId="{B631D19D-B0C4-4DF8-B61D-8E2303E745CD}" type="sibTrans" cxnId="{FC42DD87-2D61-44D8-B292-B461CB442CE8}">
      <dgm:prSet/>
      <dgm:spPr/>
      <dgm:t>
        <a:bodyPr/>
        <a:lstStyle/>
        <a:p>
          <a:endParaRPr lang="ru-RU"/>
        </a:p>
      </dgm:t>
    </dgm:pt>
    <dgm:pt modelId="{58C3E71D-D426-4F52-8C98-849DFF1B9019}">
      <dgm:prSet phldrT="[Текст]" custT="1"/>
      <dgm:spPr/>
      <dgm:t>
        <a:bodyPr/>
        <a:lstStyle/>
        <a:p>
          <a:r>
            <a:rPr lang="ru-RU" sz="1600" dirty="0" smtClean="0"/>
            <a:t>Осведомленность ПК;</a:t>
          </a:r>
          <a:endParaRPr lang="ru-RU" sz="1600" dirty="0"/>
        </a:p>
      </dgm:t>
    </dgm:pt>
    <dgm:pt modelId="{50CA0004-D9F5-4815-801D-918D144B0C93}" type="parTrans" cxnId="{9A73B954-B948-4187-B3C5-D07BB19A39ED}">
      <dgm:prSet/>
      <dgm:spPr/>
      <dgm:t>
        <a:bodyPr/>
        <a:lstStyle/>
        <a:p>
          <a:endParaRPr lang="ru-RU"/>
        </a:p>
      </dgm:t>
    </dgm:pt>
    <dgm:pt modelId="{80EC8268-9082-417C-B9F6-13208F842AC8}" type="sibTrans" cxnId="{9A73B954-B948-4187-B3C5-D07BB19A39ED}">
      <dgm:prSet/>
      <dgm:spPr/>
      <dgm:t>
        <a:bodyPr/>
        <a:lstStyle/>
        <a:p>
          <a:endParaRPr lang="ru-RU"/>
        </a:p>
      </dgm:t>
    </dgm:pt>
    <dgm:pt modelId="{8C0ADC08-EBC5-468C-BAEA-AE80B7B83292}" type="pres">
      <dgm:prSet presAssocID="{C0D0C2B2-395C-4564-82D2-B8F068D229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A6CC45-ED03-4298-AAB2-BE12349A5F33}" type="pres">
      <dgm:prSet presAssocID="{C0D0C2B2-395C-4564-82D2-B8F068D229A8}" presName="children" presStyleCnt="0"/>
      <dgm:spPr/>
    </dgm:pt>
    <dgm:pt modelId="{0CAFBEC6-12B4-49AE-861E-A7F64369CAEF}" type="pres">
      <dgm:prSet presAssocID="{C0D0C2B2-395C-4564-82D2-B8F068D229A8}" presName="child1group" presStyleCnt="0"/>
      <dgm:spPr/>
    </dgm:pt>
    <dgm:pt modelId="{DB127027-EF0D-40B8-B7A4-404238BAA7AF}" type="pres">
      <dgm:prSet presAssocID="{C0D0C2B2-395C-4564-82D2-B8F068D229A8}" presName="child1" presStyleLbl="bgAcc1" presStyleIdx="0" presStyleCnt="4" custScaleX="142852"/>
      <dgm:spPr/>
      <dgm:t>
        <a:bodyPr/>
        <a:lstStyle/>
        <a:p>
          <a:endParaRPr lang="ru-RU"/>
        </a:p>
      </dgm:t>
    </dgm:pt>
    <dgm:pt modelId="{C4AFD3A2-FF81-4FC6-86B4-ECB1766D4CB0}" type="pres">
      <dgm:prSet presAssocID="{C0D0C2B2-395C-4564-82D2-B8F068D229A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DCCF-C197-4B32-990C-E49D39C4276C}" type="pres">
      <dgm:prSet presAssocID="{C0D0C2B2-395C-4564-82D2-B8F068D229A8}" presName="child2group" presStyleCnt="0"/>
      <dgm:spPr/>
    </dgm:pt>
    <dgm:pt modelId="{F9D95C04-F983-453A-863E-298E46173EBB}" type="pres">
      <dgm:prSet presAssocID="{C0D0C2B2-395C-4564-82D2-B8F068D229A8}" presName="child2" presStyleLbl="bgAcc1" presStyleIdx="1" presStyleCnt="4" custScaleX="168520"/>
      <dgm:spPr/>
      <dgm:t>
        <a:bodyPr/>
        <a:lstStyle/>
        <a:p>
          <a:endParaRPr lang="ru-RU"/>
        </a:p>
      </dgm:t>
    </dgm:pt>
    <dgm:pt modelId="{B1778AF6-4002-45E5-8073-C8AC575952EE}" type="pres">
      <dgm:prSet presAssocID="{C0D0C2B2-395C-4564-82D2-B8F068D229A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C5B23-1E15-4C6F-ABC2-A695B9B233BB}" type="pres">
      <dgm:prSet presAssocID="{C0D0C2B2-395C-4564-82D2-B8F068D229A8}" presName="child3group" presStyleCnt="0"/>
      <dgm:spPr/>
    </dgm:pt>
    <dgm:pt modelId="{8764E1D5-2FA9-42DE-A893-0BBF2F9E60D5}" type="pres">
      <dgm:prSet presAssocID="{C0D0C2B2-395C-4564-82D2-B8F068D229A8}" presName="child3" presStyleLbl="bgAcc1" presStyleIdx="2" presStyleCnt="4" custScaleX="168692"/>
      <dgm:spPr/>
      <dgm:t>
        <a:bodyPr/>
        <a:lstStyle/>
        <a:p>
          <a:endParaRPr lang="ru-RU"/>
        </a:p>
      </dgm:t>
    </dgm:pt>
    <dgm:pt modelId="{F1487E07-8AFA-4C8A-9EAA-43FBA1EB8490}" type="pres">
      <dgm:prSet presAssocID="{C0D0C2B2-395C-4564-82D2-B8F068D229A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78B01-AE86-4AB3-BC5D-8FBFE83DBE6F}" type="pres">
      <dgm:prSet presAssocID="{C0D0C2B2-395C-4564-82D2-B8F068D229A8}" presName="child4group" presStyleCnt="0"/>
      <dgm:spPr/>
    </dgm:pt>
    <dgm:pt modelId="{71756B5D-1A6F-49E6-9B50-F05115516942}" type="pres">
      <dgm:prSet presAssocID="{C0D0C2B2-395C-4564-82D2-B8F068D229A8}" presName="child4" presStyleLbl="bgAcc1" presStyleIdx="3" presStyleCnt="4" custScaleX="145986"/>
      <dgm:spPr/>
      <dgm:t>
        <a:bodyPr/>
        <a:lstStyle/>
        <a:p>
          <a:endParaRPr lang="ru-RU"/>
        </a:p>
      </dgm:t>
    </dgm:pt>
    <dgm:pt modelId="{DB36AA60-BC1B-4945-8376-902A72799F26}" type="pres">
      <dgm:prSet presAssocID="{C0D0C2B2-395C-4564-82D2-B8F068D229A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32295-CF40-4471-A234-22CEE0162906}" type="pres">
      <dgm:prSet presAssocID="{C0D0C2B2-395C-4564-82D2-B8F068D229A8}" presName="childPlaceholder" presStyleCnt="0"/>
      <dgm:spPr/>
    </dgm:pt>
    <dgm:pt modelId="{F5857B9C-BEAD-443E-B53C-BB32FCEAAF66}" type="pres">
      <dgm:prSet presAssocID="{C0D0C2B2-395C-4564-82D2-B8F068D229A8}" presName="circle" presStyleCnt="0"/>
      <dgm:spPr/>
    </dgm:pt>
    <dgm:pt modelId="{91366CF9-6B7F-411B-B52F-BEBF56223B97}" type="pres">
      <dgm:prSet presAssocID="{C0D0C2B2-395C-4564-82D2-B8F068D229A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E2C60-3D3A-4A3C-9EE8-AF626CA5D3D9}" type="pres">
      <dgm:prSet presAssocID="{C0D0C2B2-395C-4564-82D2-B8F068D229A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883C4-4D43-40B4-B5DF-9AB6076B92A3}" type="pres">
      <dgm:prSet presAssocID="{C0D0C2B2-395C-4564-82D2-B8F068D229A8}" presName="quadrant3" presStyleLbl="node1" presStyleIdx="2" presStyleCnt="4" custLinFactNeighborX="1365" custLinFactNeighborY="12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4985A-156F-4F1A-8594-2EAC1D10E2D6}" type="pres">
      <dgm:prSet presAssocID="{C0D0C2B2-395C-4564-82D2-B8F068D229A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6F534-84A4-485E-A0E3-75F1CD9C3971}" type="pres">
      <dgm:prSet presAssocID="{C0D0C2B2-395C-4564-82D2-B8F068D229A8}" presName="quadrantPlaceholder" presStyleCnt="0"/>
      <dgm:spPr/>
    </dgm:pt>
    <dgm:pt modelId="{6AC5BC6A-A71E-41B2-A017-4A98EDEF07DE}" type="pres">
      <dgm:prSet presAssocID="{C0D0C2B2-395C-4564-82D2-B8F068D229A8}" presName="center1" presStyleLbl="fgShp" presStyleIdx="0" presStyleCnt="2"/>
      <dgm:spPr/>
    </dgm:pt>
    <dgm:pt modelId="{FCA22A42-48E0-4175-ABEC-0E971F6A2623}" type="pres">
      <dgm:prSet presAssocID="{C0D0C2B2-395C-4564-82D2-B8F068D229A8}" presName="center2" presStyleLbl="fgShp" presStyleIdx="1" presStyleCnt="2"/>
      <dgm:spPr/>
    </dgm:pt>
  </dgm:ptLst>
  <dgm:cxnLst>
    <dgm:cxn modelId="{A17B5418-2075-468F-B711-35F6A63937DF}" type="presOf" srcId="{44CE3125-1EFF-40CB-9172-5AFE82B473A1}" destId="{C4AFD3A2-FF81-4FC6-86B4-ECB1766D4CB0}" srcOrd="1" destOrd="5" presId="urn:microsoft.com/office/officeart/2005/8/layout/cycle4"/>
    <dgm:cxn modelId="{CCC1F42F-C1F0-4940-B79C-49843D6ED6AF}" type="presOf" srcId="{A192D303-8F5A-4D6F-AA6C-F9A85E5714B9}" destId="{F1487E07-8AFA-4C8A-9EAA-43FBA1EB8490}" srcOrd="1" destOrd="2" presId="urn:microsoft.com/office/officeart/2005/8/layout/cycle4"/>
    <dgm:cxn modelId="{ACB56248-31C3-43DF-A7B7-0F639EA2D971}" srcId="{97F2CCDF-CEA9-4021-9925-E930C443534F}" destId="{920F724B-43CE-47A1-911B-90B0D10D136C}" srcOrd="1" destOrd="0" parTransId="{7FFB8572-ED2A-4EF5-A60E-8469DCF40ABB}" sibTransId="{182DD35C-2162-4A8E-AE91-52D3468D859F}"/>
    <dgm:cxn modelId="{811B5910-774B-47F4-BA11-7FE18D51A3B9}" type="presOf" srcId="{58C3E71D-D426-4F52-8C98-849DFF1B9019}" destId="{C4AFD3A2-FF81-4FC6-86B4-ECB1766D4CB0}" srcOrd="1" destOrd="4" presId="urn:microsoft.com/office/officeart/2005/8/layout/cycle4"/>
    <dgm:cxn modelId="{2B9645D6-47AF-44B5-AE28-5AF3883EAB3E}" srcId="{1125144C-E5D1-4DE6-9AF3-6B2F87447B68}" destId="{9BADBBF4-B303-4B5F-992D-7950E59DD244}" srcOrd="3" destOrd="0" parTransId="{7EDD7362-461A-4D5E-85A6-CF5025E03F1F}" sibTransId="{D3BC8DC0-C706-4D36-BC7E-B7D9651BF49F}"/>
    <dgm:cxn modelId="{57730E86-339F-4156-985A-A1CC4F897AA5}" srcId="{97F2CCDF-CEA9-4021-9925-E930C443534F}" destId="{A192D303-8F5A-4D6F-AA6C-F9A85E5714B9}" srcOrd="2" destOrd="0" parTransId="{CADAAB22-BEC8-4D82-BD1A-230E73ACA7C5}" sibTransId="{CA31D6C7-D775-4A57-9AC7-9C4D3B47E349}"/>
    <dgm:cxn modelId="{770206D3-4457-4106-83E5-DDEEB5397A86}" srcId="{C0D0C2B2-395C-4564-82D2-B8F068D229A8}" destId="{1125144C-E5D1-4DE6-9AF3-6B2F87447B68}" srcOrd="0" destOrd="0" parTransId="{9365C287-E934-4651-8D02-E0B2872FA21D}" sibTransId="{110D6749-86DF-464C-A64F-31BF5B93592D}"/>
    <dgm:cxn modelId="{D4B3AE99-6A72-4DC5-B9B7-28739F93C04E}" srcId="{1125144C-E5D1-4DE6-9AF3-6B2F87447B68}" destId="{B77A2A0D-C5A2-4479-A4DF-03B22819C768}" srcOrd="1" destOrd="0" parTransId="{71167AF8-3B34-4C28-B77F-A984FF55D2EC}" sibTransId="{C8ABB277-C382-447A-AE30-BB3499EFA78F}"/>
    <dgm:cxn modelId="{E797E868-4433-436A-8800-BD03C9086D5D}" type="presOf" srcId="{9BADBBF4-B303-4B5F-992D-7950E59DD244}" destId="{DB127027-EF0D-40B8-B7A4-404238BAA7AF}" srcOrd="0" destOrd="3" presId="urn:microsoft.com/office/officeart/2005/8/layout/cycle4"/>
    <dgm:cxn modelId="{5CCCB7B4-C039-416C-BE44-1286FCF2CD3D}" type="presOf" srcId="{97F2CCDF-CEA9-4021-9925-E930C443534F}" destId="{A92883C4-4D43-40B4-B5DF-9AB6076B92A3}" srcOrd="0" destOrd="0" presId="urn:microsoft.com/office/officeart/2005/8/layout/cycle4"/>
    <dgm:cxn modelId="{F70AFA0C-3DB2-4207-A5AE-C1624DC8C610}" srcId="{1125144C-E5D1-4DE6-9AF3-6B2F87447B68}" destId="{44CE3125-1EFF-40CB-9172-5AFE82B473A1}" srcOrd="5" destOrd="0" parTransId="{6C83591B-C297-47E0-8EEB-7ABA17AF762F}" sibTransId="{F436D625-DCDF-4F0D-85B9-0A9B2956D464}"/>
    <dgm:cxn modelId="{6401DB38-C697-4F3A-AE3D-582A28EF23CF}" type="presOf" srcId="{4154BAEF-AA01-42C1-8CEA-3942DCDCFA6E}" destId="{F9D95C04-F983-453A-863E-298E46173EBB}" srcOrd="0" destOrd="1" presId="urn:microsoft.com/office/officeart/2005/8/layout/cycle4"/>
    <dgm:cxn modelId="{24A30FAC-AF4F-48CE-B613-9A948C8B054A}" type="presOf" srcId="{4154BAEF-AA01-42C1-8CEA-3942DCDCFA6E}" destId="{B1778AF6-4002-45E5-8073-C8AC575952EE}" srcOrd="1" destOrd="1" presId="urn:microsoft.com/office/officeart/2005/8/layout/cycle4"/>
    <dgm:cxn modelId="{209D18D9-40F3-41F4-81FE-E29EB95340D2}" type="presOf" srcId="{086B4A2C-0E52-4AE4-9A62-CF2679552E14}" destId="{C4AFD3A2-FF81-4FC6-86B4-ECB1766D4CB0}" srcOrd="1" destOrd="0" presId="urn:microsoft.com/office/officeart/2005/8/layout/cycle4"/>
    <dgm:cxn modelId="{E01A6DEC-4843-448C-A849-C7AADF82D1FD}" srcId="{C0D0C2B2-395C-4564-82D2-B8F068D229A8}" destId="{DBF2CA36-D39D-46BB-9E57-98B2B0944DCF}" srcOrd="1" destOrd="0" parTransId="{940ADC87-C635-45BA-80A7-5B1D0633D782}" sibTransId="{747C25F7-0203-4C5C-BD43-1D1E6AEE1E64}"/>
    <dgm:cxn modelId="{C118C74E-D430-4ED4-A4C3-9B354AEEB96D}" type="presOf" srcId="{A192D303-8F5A-4D6F-AA6C-F9A85E5714B9}" destId="{8764E1D5-2FA9-42DE-A893-0BBF2F9E60D5}" srcOrd="0" destOrd="2" presId="urn:microsoft.com/office/officeart/2005/8/layout/cycle4"/>
    <dgm:cxn modelId="{46B9357E-9C93-4C29-A86C-571624767055}" type="presOf" srcId="{920F724B-43CE-47A1-911B-90B0D10D136C}" destId="{F1487E07-8AFA-4C8A-9EAA-43FBA1EB8490}" srcOrd="1" destOrd="1" presId="urn:microsoft.com/office/officeart/2005/8/layout/cycle4"/>
    <dgm:cxn modelId="{C48B3EEA-7039-4201-BD6F-A50A7019B5E9}" type="presOf" srcId="{A057DC3F-097B-4F24-949E-58EEAA271BA5}" destId="{8764E1D5-2FA9-42DE-A893-0BBF2F9E60D5}" srcOrd="0" destOrd="0" presId="urn:microsoft.com/office/officeart/2005/8/layout/cycle4"/>
    <dgm:cxn modelId="{A6CC4196-D26F-4D05-8B1C-4D7BC56F27E3}" srcId="{DBF2CA36-D39D-46BB-9E57-98B2B0944DCF}" destId="{CFC679C2-E517-4CF4-8D66-859C3DD2C07E}" srcOrd="0" destOrd="0" parTransId="{F1038DA8-FAFE-4509-BE9B-DACD44E06A07}" sibTransId="{1C624077-BAF6-4DEC-909F-9D8A11381E3F}"/>
    <dgm:cxn modelId="{F5627719-1AF4-446D-8FC9-8CADC27DE9C6}" srcId="{97F2CCDF-CEA9-4021-9925-E930C443534F}" destId="{A057DC3F-097B-4F24-949E-58EEAA271BA5}" srcOrd="0" destOrd="0" parTransId="{6317BA33-2923-49F8-A880-55FDF0E61E73}" sibTransId="{7359C761-7B38-42B1-A7F7-6DCDE76527E5}"/>
    <dgm:cxn modelId="{98FF52B7-E118-4F88-BA3E-28A8DC184D2A}" type="presOf" srcId="{B77A2A0D-C5A2-4479-A4DF-03B22819C768}" destId="{DB127027-EF0D-40B8-B7A4-404238BAA7AF}" srcOrd="0" destOrd="1" presId="urn:microsoft.com/office/officeart/2005/8/layout/cycle4"/>
    <dgm:cxn modelId="{20C45F7B-B4AC-42F3-8018-1B8076C8677E}" type="presOf" srcId="{9BADBBF4-B303-4B5F-992D-7950E59DD244}" destId="{C4AFD3A2-FF81-4FC6-86B4-ECB1766D4CB0}" srcOrd="1" destOrd="3" presId="urn:microsoft.com/office/officeart/2005/8/layout/cycle4"/>
    <dgm:cxn modelId="{9C60138D-8409-4049-9294-427111884D64}" type="presOf" srcId="{8B1742BB-2DEC-4FA1-ACF3-5E38914D6E5B}" destId="{DB127027-EF0D-40B8-B7A4-404238BAA7AF}" srcOrd="0" destOrd="2" presId="urn:microsoft.com/office/officeart/2005/8/layout/cycle4"/>
    <dgm:cxn modelId="{1D70E624-4EDF-4BE4-B244-525EC466DAF9}" type="presOf" srcId="{8049C165-4E80-4084-8FAC-14E43F156FAF}" destId="{C704985A-156F-4F1A-8594-2EAC1D10E2D6}" srcOrd="0" destOrd="0" presId="urn:microsoft.com/office/officeart/2005/8/layout/cycle4"/>
    <dgm:cxn modelId="{7C48B76D-140C-4B8E-9399-2235E680BF50}" srcId="{1125144C-E5D1-4DE6-9AF3-6B2F87447B68}" destId="{086B4A2C-0E52-4AE4-9A62-CF2679552E14}" srcOrd="0" destOrd="0" parTransId="{F155854F-227B-45A0-9FCE-F0F5753F392B}" sibTransId="{B3B0D9CB-EDC3-4CFB-88AD-035D3E1B63EB}"/>
    <dgm:cxn modelId="{19E071A6-7C5D-4BCA-A037-0F88987B171A}" type="presOf" srcId="{58C3E71D-D426-4F52-8C98-849DFF1B9019}" destId="{DB127027-EF0D-40B8-B7A4-404238BAA7AF}" srcOrd="0" destOrd="4" presId="urn:microsoft.com/office/officeart/2005/8/layout/cycle4"/>
    <dgm:cxn modelId="{581E814C-59E1-4A3E-A645-BC9DDA8DB000}" type="presOf" srcId="{7C973768-4848-442D-BB1C-FD579B78CA0E}" destId="{DB36AA60-BC1B-4945-8376-902A72799F26}" srcOrd="1" destOrd="1" presId="urn:microsoft.com/office/officeart/2005/8/layout/cycle4"/>
    <dgm:cxn modelId="{5AE1C0F6-FE04-4FFD-99A5-8869765165DD}" type="presOf" srcId="{B77A2A0D-C5A2-4479-A4DF-03B22819C768}" destId="{C4AFD3A2-FF81-4FC6-86B4-ECB1766D4CB0}" srcOrd="1" destOrd="1" presId="urn:microsoft.com/office/officeart/2005/8/layout/cycle4"/>
    <dgm:cxn modelId="{FB895EB9-ED2C-4287-84EF-1EED3378431C}" type="presOf" srcId="{F69572E2-89BF-437A-8E38-A31C360F7F69}" destId="{71756B5D-1A6F-49E6-9B50-F05115516942}" srcOrd="0" destOrd="0" presId="urn:microsoft.com/office/officeart/2005/8/layout/cycle4"/>
    <dgm:cxn modelId="{C397BC91-4AEB-4DA1-92C9-15D0A4D9BFFA}" type="presOf" srcId="{1125144C-E5D1-4DE6-9AF3-6B2F87447B68}" destId="{91366CF9-6B7F-411B-B52F-BEBF56223B97}" srcOrd="0" destOrd="0" presId="urn:microsoft.com/office/officeart/2005/8/layout/cycle4"/>
    <dgm:cxn modelId="{6E2D0E50-3DF8-4CF8-A4C0-D00AA0D5268D}" srcId="{C0D0C2B2-395C-4564-82D2-B8F068D229A8}" destId="{8049C165-4E80-4084-8FAC-14E43F156FAF}" srcOrd="3" destOrd="0" parTransId="{C7BE69F5-8B98-47E3-92C2-B204AA67BC4B}" sibTransId="{C68678F1-D0EB-44D8-BB34-67DEEAFC38AB}"/>
    <dgm:cxn modelId="{9A6C4A78-E46D-44C7-80A4-9553A95B93FC}" type="presOf" srcId="{920F724B-43CE-47A1-911B-90B0D10D136C}" destId="{8764E1D5-2FA9-42DE-A893-0BBF2F9E60D5}" srcOrd="0" destOrd="1" presId="urn:microsoft.com/office/officeart/2005/8/layout/cycle4"/>
    <dgm:cxn modelId="{3EF21D87-E9A3-4343-9E59-AB6D9FF163C2}" type="presOf" srcId="{F69572E2-89BF-437A-8E38-A31C360F7F69}" destId="{DB36AA60-BC1B-4945-8376-902A72799F26}" srcOrd="1" destOrd="0" presId="urn:microsoft.com/office/officeart/2005/8/layout/cycle4"/>
    <dgm:cxn modelId="{02A83F5D-170E-43BB-A935-7EFC8C6E1B0E}" type="presOf" srcId="{7C973768-4848-442D-BB1C-FD579B78CA0E}" destId="{71756B5D-1A6F-49E6-9B50-F05115516942}" srcOrd="0" destOrd="1" presId="urn:microsoft.com/office/officeart/2005/8/layout/cycle4"/>
    <dgm:cxn modelId="{E2CF643E-2666-4CCB-9A7F-CEB3D9F240C5}" type="presOf" srcId="{086B4A2C-0E52-4AE4-9A62-CF2679552E14}" destId="{DB127027-EF0D-40B8-B7A4-404238BAA7AF}" srcOrd="0" destOrd="0" presId="urn:microsoft.com/office/officeart/2005/8/layout/cycle4"/>
    <dgm:cxn modelId="{E0D7A600-8CC2-4304-8502-790955E3E0D8}" type="presOf" srcId="{A057DC3F-097B-4F24-949E-58EEAA271BA5}" destId="{F1487E07-8AFA-4C8A-9EAA-43FBA1EB8490}" srcOrd="1" destOrd="0" presId="urn:microsoft.com/office/officeart/2005/8/layout/cycle4"/>
    <dgm:cxn modelId="{B273E710-1851-43B5-97A9-32130694FA69}" type="presOf" srcId="{DBF2CA36-D39D-46BB-9E57-98B2B0944DCF}" destId="{619E2C60-3D3A-4A3C-9EE8-AF626CA5D3D9}" srcOrd="0" destOrd="0" presId="urn:microsoft.com/office/officeart/2005/8/layout/cycle4"/>
    <dgm:cxn modelId="{9A73B954-B948-4187-B3C5-D07BB19A39ED}" srcId="{1125144C-E5D1-4DE6-9AF3-6B2F87447B68}" destId="{58C3E71D-D426-4F52-8C98-849DFF1B9019}" srcOrd="4" destOrd="0" parTransId="{50CA0004-D9F5-4815-801D-918D144B0C93}" sibTransId="{80EC8268-9082-417C-B9F6-13208F842AC8}"/>
    <dgm:cxn modelId="{FC42DD87-2D61-44D8-B292-B461CB442CE8}" srcId="{8049C165-4E80-4084-8FAC-14E43F156FAF}" destId="{7C973768-4848-442D-BB1C-FD579B78CA0E}" srcOrd="1" destOrd="0" parTransId="{453597A6-F996-4AC1-B893-AAFD271BDD4E}" sibTransId="{B631D19D-B0C4-4DF8-B61D-8E2303E745CD}"/>
    <dgm:cxn modelId="{D85584E9-AA9B-4BC1-A8F1-6DD33AA500C7}" type="presOf" srcId="{C0D0C2B2-395C-4564-82D2-B8F068D229A8}" destId="{8C0ADC08-EBC5-468C-BAEA-AE80B7B83292}" srcOrd="0" destOrd="0" presId="urn:microsoft.com/office/officeart/2005/8/layout/cycle4"/>
    <dgm:cxn modelId="{831F22AF-4A5D-4E71-B3F5-A1B112767D7F}" srcId="{1125144C-E5D1-4DE6-9AF3-6B2F87447B68}" destId="{8B1742BB-2DEC-4FA1-ACF3-5E38914D6E5B}" srcOrd="2" destOrd="0" parTransId="{22788133-4677-4926-BF84-A5930C4C85E4}" sibTransId="{8A43CE86-246D-4E66-BA48-9C82FB6CF052}"/>
    <dgm:cxn modelId="{84C8A985-05DB-42A0-BFD7-AA16D4D93C7E}" type="presOf" srcId="{CFC679C2-E517-4CF4-8D66-859C3DD2C07E}" destId="{F9D95C04-F983-453A-863E-298E46173EBB}" srcOrd="0" destOrd="0" presId="urn:microsoft.com/office/officeart/2005/8/layout/cycle4"/>
    <dgm:cxn modelId="{3744AA9F-10E7-4CC2-B17C-BCCFD6794A4D}" type="presOf" srcId="{8B1742BB-2DEC-4FA1-ACF3-5E38914D6E5B}" destId="{C4AFD3A2-FF81-4FC6-86B4-ECB1766D4CB0}" srcOrd="1" destOrd="2" presId="urn:microsoft.com/office/officeart/2005/8/layout/cycle4"/>
    <dgm:cxn modelId="{319673C5-404D-4E7A-AE93-524DD0E9A95D}" type="presOf" srcId="{44CE3125-1EFF-40CB-9172-5AFE82B473A1}" destId="{DB127027-EF0D-40B8-B7A4-404238BAA7AF}" srcOrd="0" destOrd="5" presId="urn:microsoft.com/office/officeart/2005/8/layout/cycle4"/>
    <dgm:cxn modelId="{55248261-64BA-475B-9F8F-7EE71385A574}" srcId="{DBF2CA36-D39D-46BB-9E57-98B2B0944DCF}" destId="{4154BAEF-AA01-42C1-8CEA-3942DCDCFA6E}" srcOrd="1" destOrd="0" parTransId="{422F5EC4-CCFE-4F41-9D42-C0B5012D50BB}" sibTransId="{7EECF9AF-4390-4D9C-8CDD-84135990287D}"/>
    <dgm:cxn modelId="{AF3FDF23-24A9-4883-81BE-A60D04097860}" srcId="{8049C165-4E80-4084-8FAC-14E43F156FAF}" destId="{F69572E2-89BF-437A-8E38-A31C360F7F69}" srcOrd="0" destOrd="0" parTransId="{1DBEB021-D336-437E-A47F-3812CF24C4DB}" sibTransId="{20C6347C-C561-49DC-B76B-538117FE35C0}"/>
    <dgm:cxn modelId="{C1690421-CB9B-4219-BBDC-845D91027E70}" type="presOf" srcId="{CFC679C2-E517-4CF4-8D66-859C3DD2C07E}" destId="{B1778AF6-4002-45E5-8073-C8AC575952EE}" srcOrd="1" destOrd="0" presId="urn:microsoft.com/office/officeart/2005/8/layout/cycle4"/>
    <dgm:cxn modelId="{60E4B52F-E7F4-4F7D-B562-B860A4F27D7B}" srcId="{C0D0C2B2-395C-4564-82D2-B8F068D229A8}" destId="{97F2CCDF-CEA9-4021-9925-E930C443534F}" srcOrd="2" destOrd="0" parTransId="{1F023D64-082B-4060-9C50-23A2F3112211}" sibTransId="{B143A0FC-9153-411B-8924-859FB15CB2D0}"/>
    <dgm:cxn modelId="{F813CCCE-6F42-4EC9-AECB-2FF5F2620BEC}" type="presParOf" srcId="{8C0ADC08-EBC5-468C-BAEA-AE80B7B83292}" destId="{81A6CC45-ED03-4298-AAB2-BE12349A5F33}" srcOrd="0" destOrd="0" presId="urn:microsoft.com/office/officeart/2005/8/layout/cycle4"/>
    <dgm:cxn modelId="{08CE4AD1-75A1-4D8B-A950-EFB24E68B62D}" type="presParOf" srcId="{81A6CC45-ED03-4298-AAB2-BE12349A5F33}" destId="{0CAFBEC6-12B4-49AE-861E-A7F64369CAEF}" srcOrd="0" destOrd="0" presId="urn:microsoft.com/office/officeart/2005/8/layout/cycle4"/>
    <dgm:cxn modelId="{E463C3C3-F6D2-4A56-A7FA-613741687A3A}" type="presParOf" srcId="{0CAFBEC6-12B4-49AE-861E-A7F64369CAEF}" destId="{DB127027-EF0D-40B8-B7A4-404238BAA7AF}" srcOrd="0" destOrd="0" presId="urn:microsoft.com/office/officeart/2005/8/layout/cycle4"/>
    <dgm:cxn modelId="{A343E7C0-9660-4484-94F1-6AF03D1A70DC}" type="presParOf" srcId="{0CAFBEC6-12B4-49AE-861E-A7F64369CAEF}" destId="{C4AFD3A2-FF81-4FC6-86B4-ECB1766D4CB0}" srcOrd="1" destOrd="0" presId="urn:microsoft.com/office/officeart/2005/8/layout/cycle4"/>
    <dgm:cxn modelId="{F57C7E50-DFE9-4687-897D-8BD43BB824C9}" type="presParOf" srcId="{81A6CC45-ED03-4298-AAB2-BE12349A5F33}" destId="{BF58DCCF-C197-4B32-990C-E49D39C4276C}" srcOrd="1" destOrd="0" presId="urn:microsoft.com/office/officeart/2005/8/layout/cycle4"/>
    <dgm:cxn modelId="{C414AEF9-4B84-4AEA-839B-D8C671EF0C97}" type="presParOf" srcId="{BF58DCCF-C197-4B32-990C-E49D39C4276C}" destId="{F9D95C04-F983-453A-863E-298E46173EBB}" srcOrd="0" destOrd="0" presId="urn:microsoft.com/office/officeart/2005/8/layout/cycle4"/>
    <dgm:cxn modelId="{7B023D5B-8FC9-43F0-9DEA-BCF3009BAE43}" type="presParOf" srcId="{BF58DCCF-C197-4B32-990C-E49D39C4276C}" destId="{B1778AF6-4002-45E5-8073-C8AC575952EE}" srcOrd="1" destOrd="0" presId="urn:microsoft.com/office/officeart/2005/8/layout/cycle4"/>
    <dgm:cxn modelId="{796101E3-F411-48AC-AA10-4B7800197427}" type="presParOf" srcId="{81A6CC45-ED03-4298-AAB2-BE12349A5F33}" destId="{2C5C5B23-1E15-4C6F-ABC2-A695B9B233BB}" srcOrd="2" destOrd="0" presId="urn:microsoft.com/office/officeart/2005/8/layout/cycle4"/>
    <dgm:cxn modelId="{CFDB813E-1361-4F60-BB17-AE8475401495}" type="presParOf" srcId="{2C5C5B23-1E15-4C6F-ABC2-A695B9B233BB}" destId="{8764E1D5-2FA9-42DE-A893-0BBF2F9E60D5}" srcOrd="0" destOrd="0" presId="urn:microsoft.com/office/officeart/2005/8/layout/cycle4"/>
    <dgm:cxn modelId="{2CBFC9B4-BD26-43EE-A00C-5B0C852CC027}" type="presParOf" srcId="{2C5C5B23-1E15-4C6F-ABC2-A695B9B233BB}" destId="{F1487E07-8AFA-4C8A-9EAA-43FBA1EB8490}" srcOrd="1" destOrd="0" presId="urn:microsoft.com/office/officeart/2005/8/layout/cycle4"/>
    <dgm:cxn modelId="{9844FA5A-916C-4B90-B9BB-0EAE64AF71D9}" type="presParOf" srcId="{81A6CC45-ED03-4298-AAB2-BE12349A5F33}" destId="{64478B01-AE86-4AB3-BC5D-8FBFE83DBE6F}" srcOrd="3" destOrd="0" presId="urn:microsoft.com/office/officeart/2005/8/layout/cycle4"/>
    <dgm:cxn modelId="{FA974298-7DE1-42DE-89AB-1FBA7757A979}" type="presParOf" srcId="{64478B01-AE86-4AB3-BC5D-8FBFE83DBE6F}" destId="{71756B5D-1A6F-49E6-9B50-F05115516942}" srcOrd="0" destOrd="0" presId="urn:microsoft.com/office/officeart/2005/8/layout/cycle4"/>
    <dgm:cxn modelId="{A1EECE2E-A1B3-47D2-A51C-3997E3A3F9CD}" type="presParOf" srcId="{64478B01-AE86-4AB3-BC5D-8FBFE83DBE6F}" destId="{DB36AA60-BC1B-4945-8376-902A72799F26}" srcOrd="1" destOrd="0" presId="urn:microsoft.com/office/officeart/2005/8/layout/cycle4"/>
    <dgm:cxn modelId="{8DB3CE29-2C15-4F18-87DB-C20F4F79E563}" type="presParOf" srcId="{81A6CC45-ED03-4298-AAB2-BE12349A5F33}" destId="{74432295-CF40-4471-A234-22CEE0162906}" srcOrd="4" destOrd="0" presId="urn:microsoft.com/office/officeart/2005/8/layout/cycle4"/>
    <dgm:cxn modelId="{30FB1551-3AB1-471F-82B2-550D3AB8829C}" type="presParOf" srcId="{8C0ADC08-EBC5-468C-BAEA-AE80B7B83292}" destId="{F5857B9C-BEAD-443E-B53C-BB32FCEAAF66}" srcOrd="1" destOrd="0" presId="urn:microsoft.com/office/officeart/2005/8/layout/cycle4"/>
    <dgm:cxn modelId="{E966E2F9-CDF1-4935-9A39-96A945861724}" type="presParOf" srcId="{F5857B9C-BEAD-443E-B53C-BB32FCEAAF66}" destId="{91366CF9-6B7F-411B-B52F-BEBF56223B97}" srcOrd="0" destOrd="0" presId="urn:microsoft.com/office/officeart/2005/8/layout/cycle4"/>
    <dgm:cxn modelId="{4BBDAA38-2991-4DFE-83AC-5B3391089363}" type="presParOf" srcId="{F5857B9C-BEAD-443E-B53C-BB32FCEAAF66}" destId="{619E2C60-3D3A-4A3C-9EE8-AF626CA5D3D9}" srcOrd="1" destOrd="0" presId="urn:microsoft.com/office/officeart/2005/8/layout/cycle4"/>
    <dgm:cxn modelId="{AB9A6EB2-27DA-4132-A6ED-424DF17521B1}" type="presParOf" srcId="{F5857B9C-BEAD-443E-B53C-BB32FCEAAF66}" destId="{A92883C4-4D43-40B4-B5DF-9AB6076B92A3}" srcOrd="2" destOrd="0" presId="urn:microsoft.com/office/officeart/2005/8/layout/cycle4"/>
    <dgm:cxn modelId="{EAC5AB0A-A1E0-4C12-A815-3D57DF48609E}" type="presParOf" srcId="{F5857B9C-BEAD-443E-B53C-BB32FCEAAF66}" destId="{C704985A-156F-4F1A-8594-2EAC1D10E2D6}" srcOrd="3" destOrd="0" presId="urn:microsoft.com/office/officeart/2005/8/layout/cycle4"/>
    <dgm:cxn modelId="{BA5697C2-5D0B-4306-BE22-8F0E8F2C7D36}" type="presParOf" srcId="{F5857B9C-BEAD-443E-B53C-BB32FCEAAF66}" destId="{9876F534-84A4-485E-A0E3-75F1CD9C3971}" srcOrd="4" destOrd="0" presId="urn:microsoft.com/office/officeart/2005/8/layout/cycle4"/>
    <dgm:cxn modelId="{CCA99E30-0224-4906-BDA1-31CB97B92CE1}" type="presParOf" srcId="{8C0ADC08-EBC5-468C-BAEA-AE80B7B83292}" destId="{6AC5BC6A-A71E-41B2-A017-4A98EDEF07DE}" srcOrd="2" destOrd="0" presId="urn:microsoft.com/office/officeart/2005/8/layout/cycle4"/>
    <dgm:cxn modelId="{6A343688-E5B0-48A7-B0DB-895EC0BD1FE1}" type="presParOf" srcId="{8C0ADC08-EBC5-468C-BAEA-AE80B7B83292}" destId="{FCA22A42-48E0-4175-ABEC-0E971F6A262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0C2B2-395C-4564-82D2-B8F068D229A8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25144C-E5D1-4DE6-9AF3-6B2F87447B68}">
      <dgm:prSet phldrT="[Текст]"/>
      <dgm:spPr/>
      <dgm:t>
        <a:bodyPr/>
        <a:lstStyle/>
        <a:p>
          <a:r>
            <a:rPr lang="ru-RU" dirty="0" smtClean="0"/>
            <a:t>Заявка</a:t>
          </a:r>
          <a:endParaRPr lang="ru-RU" dirty="0"/>
        </a:p>
      </dgm:t>
    </dgm:pt>
    <dgm:pt modelId="{9365C287-E934-4651-8D02-E0B2872FA21D}" type="parTrans" cxnId="{770206D3-4457-4106-83E5-DDEEB5397A86}">
      <dgm:prSet/>
      <dgm:spPr/>
      <dgm:t>
        <a:bodyPr/>
        <a:lstStyle/>
        <a:p>
          <a:endParaRPr lang="ru-RU"/>
        </a:p>
      </dgm:t>
    </dgm:pt>
    <dgm:pt modelId="{110D6749-86DF-464C-A64F-31BF5B93592D}" type="sibTrans" cxnId="{770206D3-4457-4106-83E5-DDEEB5397A86}">
      <dgm:prSet/>
      <dgm:spPr/>
      <dgm:t>
        <a:bodyPr/>
        <a:lstStyle/>
        <a:p>
          <a:endParaRPr lang="ru-RU"/>
        </a:p>
      </dgm:t>
    </dgm:pt>
    <dgm:pt modelId="{086B4A2C-0E52-4AE4-9A62-CF2679552E14}">
      <dgm:prSet phldrT="[Текст]" custT="1"/>
      <dgm:spPr/>
      <dgm:t>
        <a:bodyPr/>
        <a:lstStyle/>
        <a:p>
          <a:r>
            <a:rPr lang="ru-RU" sz="1600" dirty="0" err="1" smtClean="0"/>
            <a:t>Самотест</a:t>
          </a:r>
          <a:r>
            <a:rPr lang="ru-RU" sz="1600" dirty="0" smtClean="0"/>
            <a:t>;</a:t>
          </a:r>
          <a:endParaRPr lang="ru-RU" sz="1600" dirty="0"/>
        </a:p>
      </dgm:t>
    </dgm:pt>
    <dgm:pt modelId="{F155854F-227B-45A0-9FCE-F0F5753F392B}" type="parTrans" cxnId="{7C48B76D-140C-4B8E-9399-2235E680BF50}">
      <dgm:prSet/>
      <dgm:spPr/>
      <dgm:t>
        <a:bodyPr/>
        <a:lstStyle/>
        <a:p>
          <a:endParaRPr lang="ru-RU"/>
        </a:p>
      </dgm:t>
    </dgm:pt>
    <dgm:pt modelId="{B3B0D9CB-EDC3-4CFB-88AD-035D3E1B63EB}" type="sibTrans" cxnId="{7C48B76D-140C-4B8E-9399-2235E680BF50}">
      <dgm:prSet/>
      <dgm:spPr/>
      <dgm:t>
        <a:bodyPr/>
        <a:lstStyle/>
        <a:p>
          <a:endParaRPr lang="ru-RU"/>
        </a:p>
      </dgm:t>
    </dgm:pt>
    <dgm:pt modelId="{DBF2CA36-D39D-46BB-9E57-98B2B0944DCF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940ADC87-C635-45BA-80A7-5B1D0633D782}" type="parTrans" cxnId="{E01A6DEC-4843-448C-A849-C7AADF82D1FD}">
      <dgm:prSet/>
      <dgm:spPr/>
      <dgm:t>
        <a:bodyPr/>
        <a:lstStyle/>
        <a:p>
          <a:endParaRPr lang="ru-RU"/>
        </a:p>
      </dgm:t>
    </dgm:pt>
    <dgm:pt modelId="{747C25F7-0203-4C5C-BD43-1D1E6AEE1E64}" type="sibTrans" cxnId="{E01A6DEC-4843-448C-A849-C7AADF82D1FD}">
      <dgm:prSet/>
      <dgm:spPr/>
      <dgm:t>
        <a:bodyPr/>
        <a:lstStyle/>
        <a:p>
          <a:endParaRPr lang="ru-RU"/>
        </a:p>
      </dgm:t>
    </dgm:pt>
    <dgm:pt modelId="{CFC679C2-E517-4CF4-8D66-859C3DD2C07E}">
      <dgm:prSet phldrT="[Текст]" custT="1"/>
      <dgm:spPr/>
      <dgm:t>
        <a:bodyPr/>
        <a:lstStyle/>
        <a:p>
          <a:r>
            <a:rPr lang="ru-RU" sz="1600" dirty="0" smtClean="0"/>
            <a:t>Диагностическая карта;</a:t>
          </a:r>
          <a:endParaRPr lang="ru-RU" sz="1600" dirty="0"/>
        </a:p>
      </dgm:t>
    </dgm:pt>
    <dgm:pt modelId="{F1038DA8-FAFE-4509-BE9B-DACD44E06A07}" type="parTrans" cxnId="{A6CC4196-D26F-4D05-8B1C-4D7BC56F27E3}">
      <dgm:prSet/>
      <dgm:spPr/>
      <dgm:t>
        <a:bodyPr/>
        <a:lstStyle/>
        <a:p>
          <a:endParaRPr lang="ru-RU"/>
        </a:p>
      </dgm:t>
    </dgm:pt>
    <dgm:pt modelId="{1C624077-BAF6-4DEC-909F-9D8A11381E3F}" type="sibTrans" cxnId="{A6CC4196-D26F-4D05-8B1C-4D7BC56F27E3}">
      <dgm:prSet/>
      <dgm:spPr/>
      <dgm:t>
        <a:bodyPr/>
        <a:lstStyle/>
        <a:p>
          <a:endParaRPr lang="ru-RU"/>
        </a:p>
      </dgm:t>
    </dgm:pt>
    <dgm:pt modelId="{97F2CCDF-CEA9-4021-9925-E930C443534F}">
      <dgm:prSet phldrT="[Текст]"/>
      <dgm:spPr/>
      <dgm:t>
        <a:bodyPr/>
        <a:lstStyle/>
        <a:p>
          <a:r>
            <a:rPr lang="ru-RU" dirty="0" smtClean="0"/>
            <a:t>Решение</a:t>
          </a:r>
          <a:endParaRPr lang="ru-RU" dirty="0"/>
        </a:p>
      </dgm:t>
    </dgm:pt>
    <dgm:pt modelId="{1F023D64-082B-4060-9C50-23A2F3112211}" type="parTrans" cxnId="{60E4B52F-E7F4-4F7D-B562-B860A4F27D7B}">
      <dgm:prSet/>
      <dgm:spPr/>
      <dgm:t>
        <a:bodyPr/>
        <a:lstStyle/>
        <a:p>
          <a:endParaRPr lang="ru-RU"/>
        </a:p>
      </dgm:t>
    </dgm:pt>
    <dgm:pt modelId="{B143A0FC-9153-411B-8924-859FB15CB2D0}" type="sibTrans" cxnId="{60E4B52F-E7F4-4F7D-B562-B860A4F27D7B}">
      <dgm:prSet/>
      <dgm:spPr/>
      <dgm:t>
        <a:bodyPr/>
        <a:lstStyle/>
        <a:p>
          <a:endParaRPr lang="ru-RU"/>
        </a:p>
      </dgm:t>
    </dgm:pt>
    <dgm:pt modelId="{8049C165-4E80-4084-8FAC-14E43F156FAF}">
      <dgm:prSet phldrT="[Текст]"/>
      <dgm:spPr/>
      <dgm:t>
        <a:bodyPr/>
        <a:lstStyle/>
        <a:p>
          <a:r>
            <a:rPr lang="ru-RU" dirty="0" smtClean="0"/>
            <a:t>Вариант</a:t>
          </a:r>
          <a:endParaRPr lang="ru-RU" dirty="0"/>
        </a:p>
      </dgm:t>
    </dgm:pt>
    <dgm:pt modelId="{C7BE69F5-8B98-47E3-92C2-B204AA67BC4B}" type="parTrans" cxnId="{6E2D0E50-3DF8-4CF8-A4C0-D00AA0D5268D}">
      <dgm:prSet/>
      <dgm:spPr/>
      <dgm:t>
        <a:bodyPr/>
        <a:lstStyle/>
        <a:p>
          <a:endParaRPr lang="ru-RU"/>
        </a:p>
      </dgm:t>
    </dgm:pt>
    <dgm:pt modelId="{C68678F1-D0EB-44D8-BB34-67DEEAFC38AB}" type="sibTrans" cxnId="{6E2D0E50-3DF8-4CF8-A4C0-D00AA0D5268D}">
      <dgm:prSet/>
      <dgm:spPr/>
      <dgm:t>
        <a:bodyPr/>
        <a:lstStyle/>
        <a:p>
          <a:endParaRPr lang="ru-RU"/>
        </a:p>
      </dgm:t>
    </dgm:pt>
    <dgm:pt modelId="{F69572E2-89BF-437A-8E38-A31C360F7F69}">
      <dgm:prSet phldrT="[Текст]"/>
      <dgm:spPr/>
      <dgm:t>
        <a:bodyPr/>
        <a:lstStyle/>
        <a:p>
          <a:r>
            <a:rPr lang="ru-RU" dirty="0" err="1" smtClean="0"/>
            <a:t>Портфолио</a:t>
          </a:r>
          <a:r>
            <a:rPr lang="ru-RU" dirty="0" smtClean="0"/>
            <a:t> ДОУ</a:t>
          </a:r>
          <a:endParaRPr lang="ru-RU" dirty="0"/>
        </a:p>
      </dgm:t>
    </dgm:pt>
    <dgm:pt modelId="{1DBEB021-D336-437E-A47F-3812CF24C4DB}" type="parTrans" cxnId="{AF3FDF23-24A9-4883-81BE-A60D04097860}">
      <dgm:prSet/>
      <dgm:spPr/>
      <dgm:t>
        <a:bodyPr/>
        <a:lstStyle/>
        <a:p>
          <a:endParaRPr lang="ru-RU"/>
        </a:p>
      </dgm:t>
    </dgm:pt>
    <dgm:pt modelId="{20C6347C-C561-49DC-B76B-538117FE35C0}" type="sibTrans" cxnId="{AF3FDF23-24A9-4883-81BE-A60D04097860}">
      <dgm:prSet/>
      <dgm:spPr/>
      <dgm:t>
        <a:bodyPr/>
        <a:lstStyle/>
        <a:p>
          <a:endParaRPr lang="ru-RU"/>
        </a:p>
      </dgm:t>
    </dgm:pt>
    <dgm:pt modelId="{8B1742BB-2DEC-4FA1-ACF3-5E38914D6E5B}">
      <dgm:prSet phldrT="[Текст]" custT="1"/>
      <dgm:spPr/>
      <dgm:t>
        <a:bodyPr/>
        <a:lstStyle/>
        <a:p>
          <a:r>
            <a:rPr lang="ru-RU" sz="1600" dirty="0" smtClean="0"/>
            <a:t>Беседа;</a:t>
          </a:r>
          <a:endParaRPr lang="ru-RU" sz="1600" dirty="0"/>
        </a:p>
      </dgm:t>
    </dgm:pt>
    <dgm:pt modelId="{22788133-4677-4926-BF84-A5930C4C85E4}" type="parTrans" cxnId="{831F22AF-4A5D-4E71-B3F5-A1B112767D7F}">
      <dgm:prSet/>
      <dgm:spPr/>
      <dgm:t>
        <a:bodyPr/>
        <a:lstStyle/>
        <a:p>
          <a:endParaRPr lang="ru-RU"/>
        </a:p>
      </dgm:t>
    </dgm:pt>
    <dgm:pt modelId="{8A43CE86-246D-4E66-BA48-9C82FB6CF052}" type="sibTrans" cxnId="{831F22AF-4A5D-4E71-B3F5-A1B112767D7F}">
      <dgm:prSet/>
      <dgm:spPr/>
      <dgm:t>
        <a:bodyPr/>
        <a:lstStyle/>
        <a:p>
          <a:endParaRPr lang="ru-RU"/>
        </a:p>
      </dgm:t>
    </dgm:pt>
    <dgm:pt modelId="{44CE3125-1EFF-40CB-9172-5AFE82B473A1}">
      <dgm:prSet phldrT="[Текст]"/>
      <dgm:spPr/>
      <dgm:t>
        <a:bodyPr/>
        <a:lstStyle/>
        <a:p>
          <a:endParaRPr lang="ru-RU" sz="1100" dirty="0"/>
        </a:p>
      </dgm:t>
    </dgm:pt>
    <dgm:pt modelId="{6C83591B-C297-47E0-8EEB-7ABA17AF762F}" type="parTrans" cxnId="{F70AFA0C-3DB2-4207-A5AE-C1624DC8C610}">
      <dgm:prSet/>
      <dgm:spPr/>
      <dgm:t>
        <a:bodyPr/>
        <a:lstStyle/>
        <a:p>
          <a:endParaRPr lang="ru-RU"/>
        </a:p>
      </dgm:t>
    </dgm:pt>
    <dgm:pt modelId="{F436D625-DCDF-4F0D-85B9-0A9B2956D464}" type="sibTrans" cxnId="{F70AFA0C-3DB2-4207-A5AE-C1624DC8C610}">
      <dgm:prSet/>
      <dgm:spPr/>
      <dgm:t>
        <a:bodyPr/>
        <a:lstStyle/>
        <a:p>
          <a:endParaRPr lang="ru-RU"/>
        </a:p>
      </dgm:t>
    </dgm:pt>
    <dgm:pt modelId="{4154BAEF-AA01-42C1-8CEA-3942DCDCFA6E}">
      <dgm:prSet phldrT="[Текст]" custT="1"/>
      <dgm:spPr/>
      <dgm:t>
        <a:bodyPr/>
        <a:lstStyle/>
        <a:p>
          <a:r>
            <a:rPr lang="ru-RU" sz="1600" dirty="0" smtClean="0"/>
            <a:t>Внешний  аудит;</a:t>
          </a:r>
          <a:endParaRPr lang="ru-RU" sz="1600" dirty="0"/>
        </a:p>
      </dgm:t>
    </dgm:pt>
    <dgm:pt modelId="{422F5EC4-CCFE-4F41-9D42-C0B5012D50BB}" type="parTrans" cxnId="{55248261-64BA-475B-9F8F-7EE71385A574}">
      <dgm:prSet/>
      <dgm:spPr/>
      <dgm:t>
        <a:bodyPr/>
        <a:lstStyle/>
        <a:p>
          <a:endParaRPr lang="ru-RU"/>
        </a:p>
      </dgm:t>
    </dgm:pt>
    <dgm:pt modelId="{7EECF9AF-4390-4D9C-8CDD-84135990287D}" type="sibTrans" cxnId="{55248261-64BA-475B-9F8F-7EE71385A574}">
      <dgm:prSet/>
      <dgm:spPr/>
      <dgm:t>
        <a:bodyPr/>
        <a:lstStyle/>
        <a:p>
          <a:endParaRPr lang="ru-RU"/>
        </a:p>
      </dgm:t>
    </dgm:pt>
    <dgm:pt modelId="{7C973768-4848-442D-BB1C-FD579B78CA0E}">
      <dgm:prSet phldrT="[Текст]"/>
      <dgm:spPr/>
      <dgm:t>
        <a:bodyPr/>
        <a:lstStyle/>
        <a:p>
          <a:endParaRPr lang="ru-RU" dirty="0"/>
        </a:p>
      </dgm:t>
    </dgm:pt>
    <dgm:pt modelId="{453597A6-F996-4AC1-B893-AAFD271BDD4E}" type="parTrans" cxnId="{FC42DD87-2D61-44D8-B292-B461CB442CE8}">
      <dgm:prSet/>
      <dgm:spPr/>
      <dgm:t>
        <a:bodyPr/>
        <a:lstStyle/>
        <a:p>
          <a:endParaRPr lang="ru-RU"/>
        </a:p>
      </dgm:t>
    </dgm:pt>
    <dgm:pt modelId="{B631D19D-B0C4-4DF8-B61D-8E2303E745CD}" type="sibTrans" cxnId="{FC42DD87-2D61-44D8-B292-B461CB442CE8}">
      <dgm:prSet/>
      <dgm:spPr/>
      <dgm:t>
        <a:bodyPr/>
        <a:lstStyle/>
        <a:p>
          <a:endParaRPr lang="ru-RU"/>
        </a:p>
      </dgm:t>
    </dgm:pt>
    <dgm:pt modelId="{58C3E71D-D426-4F52-8C98-849DFF1B9019}">
      <dgm:prSet phldrT="[Текст]" custT="1"/>
      <dgm:spPr/>
      <dgm:t>
        <a:bodyPr/>
        <a:lstStyle/>
        <a:p>
          <a:r>
            <a:rPr lang="ru-RU" sz="1600" dirty="0" smtClean="0"/>
            <a:t>Осведомленность ПК;</a:t>
          </a:r>
          <a:endParaRPr lang="ru-RU" sz="1600" dirty="0"/>
        </a:p>
      </dgm:t>
    </dgm:pt>
    <dgm:pt modelId="{50CA0004-D9F5-4815-801D-918D144B0C93}" type="parTrans" cxnId="{9A73B954-B948-4187-B3C5-D07BB19A39ED}">
      <dgm:prSet/>
      <dgm:spPr/>
      <dgm:t>
        <a:bodyPr/>
        <a:lstStyle/>
        <a:p>
          <a:endParaRPr lang="ru-RU"/>
        </a:p>
      </dgm:t>
    </dgm:pt>
    <dgm:pt modelId="{80EC8268-9082-417C-B9F6-13208F842AC8}" type="sibTrans" cxnId="{9A73B954-B948-4187-B3C5-D07BB19A39ED}">
      <dgm:prSet/>
      <dgm:spPr/>
      <dgm:t>
        <a:bodyPr/>
        <a:lstStyle/>
        <a:p>
          <a:endParaRPr lang="ru-RU"/>
        </a:p>
      </dgm:t>
    </dgm:pt>
    <dgm:pt modelId="{FC3A607C-75EE-4F2F-B9A5-F4183ED9086C}">
      <dgm:prSet phldrT="[Текст]" custT="1"/>
      <dgm:spPr/>
      <dgm:t>
        <a:bodyPr/>
        <a:lstStyle/>
        <a:p>
          <a:endParaRPr lang="ru-RU" sz="1600" dirty="0"/>
        </a:p>
      </dgm:t>
    </dgm:pt>
    <dgm:pt modelId="{843AC11A-F19A-4961-97A9-8A69938E4054}" type="parTrans" cxnId="{E2315F30-389C-41AE-BDE1-8BF98AA544A4}">
      <dgm:prSet/>
      <dgm:spPr/>
      <dgm:t>
        <a:bodyPr/>
        <a:lstStyle/>
        <a:p>
          <a:endParaRPr lang="ru-RU"/>
        </a:p>
      </dgm:t>
    </dgm:pt>
    <dgm:pt modelId="{456C7373-86AA-43A0-9366-8AA35AB1A971}" type="sibTrans" cxnId="{E2315F30-389C-41AE-BDE1-8BF98AA544A4}">
      <dgm:prSet/>
      <dgm:spPr/>
      <dgm:t>
        <a:bodyPr/>
        <a:lstStyle/>
        <a:p>
          <a:endParaRPr lang="ru-RU"/>
        </a:p>
      </dgm:t>
    </dgm:pt>
    <dgm:pt modelId="{AE033575-698C-4015-BADA-4B20D6F7040B}">
      <dgm:prSet phldrT="[Текст]" custT="1"/>
      <dgm:spPr/>
      <dgm:t>
        <a:bodyPr/>
        <a:lstStyle/>
        <a:p>
          <a:endParaRPr lang="ru-RU" sz="1600" dirty="0"/>
        </a:p>
      </dgm:t>
    </dgm:pt>
    <dgm:pt modelId="{30D0E53A-D208-43D2-9988-ADAE16B1B808}" type="parTrans" cxnId="{FB290C1B-9CD1-4986-A16C-6248D0919FB1}">
      <dgm:prSet/>
      <dgm:spPr/>
      <dgm:t>
        <a:bodyPr/>
        <a:lstStyle/>
        <a:p>
          <a:endParaRPr lang="ru-RU"/>
        </a:p>
      </dgm:t>
    </dgm:pt>
    <dgm:pt modelId="{326B1461-F36B-4930-A91C-9052968096DF}" type="sibTrans" cxnId="{FB290C1B-9CD1-4986-A16C-6248D0919FB1}">
      <dgm:prSet/>
      <dgm:spPr/>
      <dgm:t>
        <a:bodyPr/>
        <a:lstStyle/>
        <a:p>
          <a:endParaRPr lang="ru-RU"/>
        </a:p>
      </dgm:t>
    </dgm:pt>
    <dgm:pt modelId="{E145D56C-D85C-4DC0-8AA0-FA97400D9A82}">
      <dgm:prSet phldrT="[Текст]" custT="1"/>
      <dgm:spPr/>
      <dgm:t>
        <a:bodyPr/>
        <a:lstStyle/>
        <a:p>
          <a:r>
            <a:rPr lang="ru-RU" sz="1600" dirty="0" smtClean="0"/>
            <a:t>Исправление ошибок, преодоление трудностей</a:t>
          </a:r>
          <a:endParaRPr lang="ru-RU" sz="1600" dirty="0"/>
        </a:p>
      </dgm:t>
    </dgm:pt>
    <dgm:pt modelId="{3878D803-CF7A-4B03-80C6-054F9FAB3E01}" type="parTrans" cxnId="{8BBD4E9D-2C82-4B71-B482-03A57DB53CBA}">
      <dgm:prSet/>
      <dgm:spPr/>
      <dgm:t>
        <a:bodyPr/>
        <a:lstStyle/>
        <a:p>
          <a:endParaRPr lang="ru-RU"/>
        </a:p>
      </dgm:t>
    </dgm:pt>
    <dgm:pt modelId="{A792FB67-69FB-4478-853A-FBF5861EFF7C}" type="sibTrans" cxnId="{8BBD4E9D-2C82-4B71-B482-03A57DB53CBA}">
      <dgm:prSet/>
      <dgm:spPr/>
      <dgm:t>
        <a:bodyPr/>
        <a:lstStyle/>
        <a:p>
          <a:endParaRPr lang="ru-RU"/>
        </a:p>
      </dgm:t>
    </dgm:pt>
    <dgm:pt modelId="{8C0ADC08-EBC5-468C-BAEA-AE80B7B83292}" type="pres">
      <dgm:prSet presAssocID="{C0D0C2B2-395C-4564-82D2-B8F068D229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A6CC45-ED03-4298-AAB2-BE12349A5F33}" type="pres">
      <dgm:prSet presAssocID="{C0D0C2B2-395C-4564-82D2-B8F068D229A8}" presName="children" presStyleCnt="0"/>
      <dgm:spPr/>
    </dgm:pt>
    <dgm:pt modelId="{0CAFBEC6-12B4-49AE-861E-A7F64369CAEF}" type="pres">
      <dgm:prSet presAssocID="{C0D0C2B2-395C-4564-82D2-B8F068D229A8}" presName="child1group" presStyleCnt="0"/>
      <dgm:spPr/>
    </dgm:pt>
    <dgm:pt modelId="{DB127027-EF0D-40B8-B7A4-404238BAA7AF}" type="pres">
      <dgm:prSet presAssocID="{C0D0C2B2-395C-4564-82D2-B8F068D229A8}" presName="child1" presStyleLbl="bgAcc1" presStyleIdx="0" presStyleCnt="4" custScaleX="142852"/>
      <dgm:spPr/>
      <dgm:t>
        <a:bodyPr/>
        <a:lstStyle/>
        <a:p>
          <a:endParaRPr lang="ru-RU"/>
        </a:p>
      </dgm:t>
    </dgm:pt>
    <dgm:pt modelId="{C4AFD3A2-FF81-4FC6-86B4-ECB1766D4CB0}" type="pres">
      <dgm:prSet presAssocID="{C0D0C2B2-395C-4564-82D2-B8F068D229A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DCCF-C197-4B32-990C-E49D39C4276C}" type="pres">
      <dgm:prSet presAssocID="{C0D0C2B2-395C-4564-82D2-B8F068D229A8}" presName="child2group" presStyleCnt="0"/>
      <dgm:spPr/>
    </dgm:pt>
    <dgm:pt modelId="{F9D95C04-F983-453A-863E-298E46173EBB}" type="pres">
      <dgm:prSet presAssocID="{C0D0C2B2-395C-4564-82D2-B8F068D229A8}" presName="child2" presStyleLbl="bgAcc1" presStyleIdx="1" presStyleCnt="4" custScaleX="168520"/>
      <dgm:spPr/>
      <dgm:t>
        <a:bodyPr/>
        <a:lstStyle/>
        <a:p>
          <a:endParaRPr lang="ru-RU"/>
        </a:p>
      </dgm:t>
    </dgm:pt>
    <dgm:pt modelId="{B1778AF6-4002-45E5-8073-C8AC575952EE}" type="pres">
      <dgm:prSet presAssocID="{C0D0C2B2-395C-4564-82D2-B8F068D229A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C5B23-1E15-4C6F-ABC2-A695B9B233BB}" type="pres">
      <dgm:prSet presAssocID="{C0D0C2B2-395C-4564-82D2-B8F068D229A8}" presName="child3group" presStyleCnt="0"/>
      <dgm:spPr/>
    </dgm:pt>
    <dgm:pt modelId="{8764E1D5-2FA9-42DE-A893-0BBF2F9E60D5}" type="pres">
      <dgm:prSet presAssocID="{C0D0C2B2-395C-4564-82D2-B8F068D229A8}" presName="child3" presStyleLbl="bgAcc1" presStyleIdx="2" presStyleCnt="4" custScaleX="168692"/>
      <dgm:spPr/>
      <dgm:t>
        <a:bodyPr/>
        <a:lstStyle/>
        <a:p>
          <a:endParaRPr lang="ru-RU"/>
        </a:p>
      </dgm:t>
    </dgm:pt>
    <dgm:pt modelId="{F1487E07-8AFA-4C8A-9EAA-43FBA1EB8490}" type="pres">
      <dgm:prSet presAssocID="{C0D0C2B2-395C-4564-82D2-B8F068D229A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78B01-AE86-4AB3-BC5D-8FBFE83DBE6F}" type="pres">
      <dgm:prSet presAssocID="{C0D0C2B2-395C-4564-82D2-B8F068D229A8}" presName="child4group" presStyleCnt="0"/>
      <dgm:spPr/>
    </dgm:pt>
    <dgm:pt modelId="{71756B5D-1A6F-49E6-9B50-F05115516942}" type="pres">
      <dgm:prSet presAssocID="{C0D0C2B2-395C-4564-82D2-B8F068D229A8}" presName="child4" presStyleLbl="bgAcc1" presStyleIdx="3" presStyleCnt="4" custScaleX="145986"/>
      <dgm:spPr/>
      <dgm:t>
        <a:bodyPr/>
        <a:lstStyle/>
        <a:p>
          <a:endParaRPr lang="ru-RU"/>
        </a:p>
      </dgm:t>
    </dgm:pt>
    <dgm:pt modelId="{DB36AA60-BC1B-4945-8376-902A72799F26}" type="pres">
      <dgm:prSet presAssocID="{C0D0C2B2-395C-4564-82D2-B8F068D229A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32295-CF40-4471-A234-22CEE0162906}" type="pres">
      <dgm:prSet presAssocID="{C0D0C2B2-395C-4564-82D2-B8F068D229A8}" presName="childPlaceholder" presStyleCnt="0"/>
      <dgm:spPr/>
    </dgm:pt>
    <dgm:pt modelId="{F5857B9C-BEAD-443E-B53C-BB32FCEAAF66}" type="pres">
      <dgm:prSet presAssocID="{C0D0C2B2-395C-4564-82D2-B8F068D229A8}" presName="circle" presStyleCnt="0"/>
      <dgm:spPr/>
    </dgm:pt>
    <dgm:pt modelId="{91366CF9-6B7F-411B-B52F-BEBF56223B97}" type="pres">
      <dgm:prSet presAssocID="{C0D0C2B2-395C-4564-82D2-B8F068D229A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E2C60-3D3A-4A3C-9EE8-AF626CA5D3D9}" type="pres">
      <dgm:prSet presAssocID="{C0D0C2B2-395C-4564-82D2-B8F068D229A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883C4-4D43-40B4-B5DF-9AB6076B92A3}" type="pres">
      <dgm:prSet presAssocID="{C0D0C2B2-395C-4564-82D2-B8F068D229A8}" presName="quadrant3" presStyleLbl="node1" presStyleIdx="2" presStyleCnt="4" custLinFactNeighborX="1365" custLinFactNeighborY="12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4985A-156F-4F1A-8594-2EAC1D10E2D6}" type="pres">
      <dgm:prSet presAssocID="{C0D0C2B2-395C-4564-82D2-B8F068D229A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6F534-84A4-485E-A0E3-75F1CD9C3971}" type="pres">
      <dgm:prSet presAssocID="{C0D0C2B2-395C-4564-82D2-B8F068D229A8}" presName="quadrantPlaceholder" presStyleCnt="0"/>
      <dgm:spPr/>
    </dgm:pt>
    <dgm:pt modelId="{6AC5BC6A-A71E-41B2-A017-4A98EDEF07DE}" type="pres">
      <dgm:prSet presAssocID="{C0D0C2B2-395C-4564-82D2-B8F068D229A8}" presName="center1" presStyleLbl="fgShp" presStyleIdx="0" presStyleCnt="2"/>
      <dgm:spPr/>
    </dgm:pt>
    <dgm:pt modelId="{FCA22A42-48E0-4175-ABEC-0E971F6A2623}" type="pres">
      <dgm:prSet presAssocID="{C0D0C2B2-395C-4564-82D2-B8F068D229A8}" presName="center2" presStyleLbl="fgShp" presStyleIdx="1" presStyleCnt="2"/>
      <dgm:spPr/>
    </dgm:pt>
  </dgm:ptLst>
  <dgm:cxnLst>
    <dgm:cxn modelId="{E44F9D38-4A00-4ED2-BBA3-A8433D4BB55A}" type="presOf" srcId="{4154BAEF-AA01-42C1-8CEA-3942DCDCFA6E}" destId="{F9D95C04-F983-453A-863E-298E46173EBB}" srcOrd="0" destOrd="1" presId="urn:microsoft.com/office/officeart/2005/8/layout/cycle4"/>
    <dgm:cxn modelId="{FB290C1B-9CD1-4986-A16C-6248D0919FB1}" srcId="{97F2CCDF-CEA9-4021-9925-E930C443534F}" destId="{AE033575-698C-4015-BADA-4B20D6F7040B}" srcOrd="1" destOrd="0" parTransId="{30D0E53A-D208-43D2-9988-ADAE16B1B808}" sibTransId="{326B1461-F36B-4930-A91C-9052968096DF}"/>
    <dgm:cxn modelId="{9D319699-BBC8-4FE9-B7AE-94F964F1542E}" type="presOf" srcId="{AE033575-698C-4015-BADA-4B20D6F7040B}" destId="{F1487E07-8AFA-4C8A-9EAA-43FBA1EB8490}" srcOrd="1" destOrd="1" presId="urn:microsoft.com/office/officeart/2005/8/layout/cycle4"/>
    <dgm:cxn modelId="{9A4B5110-C8EB-4BD9-90D0-E23BC69D8306}" type="presOf" srcId="{97F2CCDF-CEA9-4021-9925-E930C443534F}" destId="{A92883C4-4D43-40B4-B5DF-9AB6076B92A3}" srcOrd="0" destOrd="0" presId="urn:microsoft.com/office/officeart/2005/8/layout/cycle4"/>
    <dgm:cxn modelId="{770206D3-4457-4106-83E5-DDEEB5397A86}" srcId="{C0D0C2B2-395C-4564-82D2-B8F068D229A8}" destId="{1125144C-E5D1-4DE6-9AF3-6B2F87447B68}" srcOrd="0" destOrd="0" parTransId="{9365C287-E934-4651-8D02-E0B2872FA21D}" sibTransId="{110D6749-86DF-464C-A64F-31BF5B93592D}"/>
    <dgm:cxn modelId="{F70AFA0C-3DB2-4207-A5AE-C1624DC8C610}" srcId="{1125144C-E5D1-4DE6-9AF3-6B2F87447B68}" destId="{44CE3125-1EFF-40CB-9172-5AFE82B473A1}" srcOrd="3" destOrd="0" parTransId="{6C83591B-C297-47E0-8EEB-7ABA17AF762F}" sibTransId="{F436D625-DCDF-4F0D-85B9-0A9B2956D464}"/>
    <dgm:cxn modelId="{593A67FB-3541-448B-9D25-E78C535C0C43}" type="presOf" srcId="{4154BAEF-AA01-42C1-8CEA-3942DCDCFA6E}" destId="{B1778AF6-4002-45E5-8073-C8AC575952EE}" srcOrd="1" destOrd="1" presId="urn:microsoft.com/office/officeart/2005/8/layout/cycle4"/>
    <dgm:cxn modelId="{5CB475E2-F108-499F-B386-4E23836DC8CF}" type="presOf" srcId="{7C973768-4848-442D-BB1C-FD579B78CA0E}" destId="{DB36AA60-BC1B-4945-8376-902A72799F26}" srcOrd="1" destOrd="1" presId="urn:microsoft.com/office/officeart/2005/8/layout/cycle4"/>
    <dgm:cxn modelId="{E01A6DEC-4843-448C-A849-C7AADF82D1FD}" srcId="{C0D0C2B2-395C-4564-82D2-B8F068D229A8}" destId="{DBF2CA36-D39D-46BB-9E57-98B2B0944DCF}" srcOrd="1" destOrd="0" parTransId="{940ADC87-C635-45BA-80A7-5B1D0633D782}" sibTransId="{747C25F7-0203-4C5C-BD43-1D1E6AEE1E64}"/>
    <dgm:cxn modelId="{E0D0F895-4DEC-4C14-9C84-790F086895E8}" type="presOf" srcId="{FC3A607C-75EE-4F2F-B9A5-F4183ED9086C}" destId="{8764E1D5-2FA9-42DE-A893-0BBF2F9E60D5}" srcOrd="0" destOrd="0" presId="urn:microsoft.com/office/officeart/2005/8/layout/cycle4"/>
    <dgm:cxn modelId="{E2315F30-389C-41AE-BDE1-8BF98AA544A4}" srcId="{97F2CCDF-CEA9-4021-9925-E930C443534F}" destId="{FC3A607C-75EE-4F2F-B9A5-F4183ED9086C}" srcOrd="0" destOrd="0" parTransId="{843AC11A-F19A-4961-97A9-8A69938E4054}" sibTransId="{456C7373-86AA-43A0-9366-8AA35AB1A971}"/>
    <dgm:cxn modelId="{A6CC4196-D26F-4D05-8B1C-4D7BC56F27E3}" srcId="{DBF2CA36-D39D-46BB-9E57-98B2B0944DCF}" destId="{CFC679C2-E517-4CF4-8D66-859C3DD2C07E}" srcOrd="0" destOrd="0" parTransId="{F1038DA8-FAFE-4509-BE9B-DACD44E06A07}" sibTransId="{1C624077-BAF6-4DEC-909F-9D8A11381E3F}"/>
    <dgm:cxn modelId="{7995986E-4104-4460-88C2-6C501384A016}" type="presOf" srcId="{58C3E71D-D426-4F52-8C98-849DFF1B9019}" destId="{C4AFD3A2-FF81-4FC6-86B4-ECB1766D4CB0}" srcOrd="1" destOrd="2" presId="urn:microsoft.com/office/officeart/2005/8/layout/cycle4"/>
    <dgm:cxn modelId="{F81218B6-0CF4-4FED-A801-29A73EAFD5E4}" type="presOf" srcId="{086B4A2C-0E52-4AE4-9A62-CF2679552E14}" destId="{DB127027-EF0D-40B8-B7A4-404238BAA7AF}" srcOrd="0" destOrd="0" presId="urn:microsoft.com/office/officeart/2005/8/layout/cycle4"/>
    <dgm:cxn modelId="{2FB75417-16C1-46E6-95EC-895662A657C2}" type="presOf" srcId="{44CE3125-1EFF-40CB-9172-5AFE82B473A1}" destId="{C4AFD3A2-FF81-4FC6-86B4-ECB1766D4CB0}" srcOrd="1" destOrd="3" presId="urn:microsoft.com/office/officeart/2005/8/layout/cycle4"/>
    <dgm:cxn modelId="{7C48B76D-140C-4B8E-9399-2235E680BF50}" srcId="{1125144C-E5D1-4DE6-9AF3-6B2F87447B68}" destId="{086B4A2C-0E52-4AE4-9A62-CF2679552E14}" srcOrd="0" destOrd="0" parTransId="{F155854F-227B-45A0-9FCE-F0F5753F392B}" sibTransId="{B3B0D9CB-EDC3-4CFB-88AD-035D3E1B63EB}"/>
    <dgm:cxn modelId="{D45A688B-4BE6-4E65-A787-65EFB10C5B0E}" type="presOf" srcId="{1125144C-E5D1-4DE6-9AF3-6B2F87447B68}" destId="{91366CF9-6B7F-411B-B52F-BEBF56223B97}" srcOrd="0" destOrd="0" presId="urn:microsoft.com/office/officeart/2005/8/layout/cycle4"/>
    <dgm:cxn modelId="{87EDF0D4-B8E5-4DF7-A952-4EEC047C8A56}" type="presOf" srcId="{8049C165-4E80-4084-8FAC-14E43F156FAF}" destId="{C704985A-156F-4F1A-8594-2EAC1D10E2D6}" srcOrd="0" destOrd="0" presId="urn:microsoft.com/office/officeart/2005/8/layout/cycle4"/>
    <dgm:cxn modelId="{40D40E88-530E-4E0A-9016-F782D2E1EF68}" type="presOf" srcId="{C0D0C2B2-395C-4564-82D2-B8F068D229A8}" destId="{8C0ADC08-EBC5-468C-BAEA-AE80B7B83292}" srcOrd="0" destOrd="0" presId="urn:microsoft.com/office/officeart/2005/8/layout/cycle4"/>
    <dgm:cxn modelId="{6E2D0E50-3DF8-4CF8-A4C0-D00AA0D5268D}" srcId="{C0D0C2B2-395C-4564-82D2-B8F068D229A8}" destId="{8049C165-4E80-4084-8FAC-14E43F156FAF}" srcOrd="3" destOrd="0" parTransId="{C7BE69F5-8B98-47E3-92C2-B204AA67BC4B}" sibTransId="{C68678F1-D0EB-44D8-BB34-67DEEAFC38AB}"/>
    <dgm:cxn modelId="{33C7956C-3AB1-4F89-8437-865634EB0AE0}" type="presOf" srcId="{086B4A2C-0E52-4AE4-9A62-CF2679552E14}" destId="{C4AFD3A2-FF81-4FC6-86B4-ECB1766D4CB0}" srcOrd="1" destOrd="0" presId="urn:microsoft.com/office/officeart/2005/8/layout/cycle4"/>
    <dgm:cxn modelId="{F567B1D8-1383-4373-ADCE-50C7BC739131}" type="presOf" srcId="{E145D56C-D85C-4DC0-8AA0-FA97400D9A82}" destId="{F1487E07-8AFA-4C8A-9EAA-43FBA1EB8490}" srcOrd="1" destOrd="2" presId="urn:microsoft.com/office/officeart/2005/8/layout/cycle4"/>
    <dgm:cxn modelId="{E9A0222C-B074-4292-9B6F-CEB62A861EBE}" type="presOf" srcId="{DBF2CA36-D39D-46BB-9E57-98B2B0944DCF}" destId="{619E2C60-3D3A-4A3C-9EE8-AF626CA5D3D9}" srcOrd="0" destOrd="0" presId="urn:microsoft.com/office/officeart/2005/8/layout/cycle4"/>
    <dgm:cxn modelId="{335C5314-40B1-4C1E-8AD2-8B06775A1266}" type="presOf" srcId="{8B1742BB-2DEC-4FA1-ACF3-5E38914D6E5B}" destId="{DB127027-EF0D-40B8-B7A4-404238BAA7AF}" srcOrd="0" destOrd="1" presId="urn:microsoft.com/office/officeart/2005/8/layout/cycle4"/>
    <dgm:cxn modelId="{9FB769B4-143B-45F5-B88A-1EFF5E02820A}" type="presOf" srcId="{AE033575-698C-4015-BADA-4B20D6F7040B}" destId="{8764E1D5-2FA9-42DE-A893-0BBF2F9E60D5}" srcOrd="0" destOrd="1" presId="urn:microsoft.com/office/officeart/2005/8/layout/cycle4"/>
    <dgm:cxn modelId="{E1C426DC-8EBC-409D-8B7F-066CE71EC2AF}" type="presOf" srcId="{CFC679C2-E517-4CF4-8D66-859C3DD2C07E}" destId="{B1778AF6-4002-45E5-8073-C8AC575952EE}" srcOrd="1" destOrd="0" presId="urn:microsoft.com/office/officeart/2005/8/layout/cycle4"/>
    <dgm:cxn modelId="{E1C9B843-C4A2-4D1D-A023-A5CDE6437385}" type="presOf" srcId="{FC3A607C-75EE-4F2F-B9A5-F4183ED9086C}" destId="{F1487E07-8AFA-4C8A-9EAA-43FBA1EB8490}" srcOrd="1" destOrd="0" presId="urn:microsoft.com/office/officeart/2005/8/layout/cycle4"/>
    <dgm:cxn modelId="{9A73B954-B948-4187-B3C5-D07BB19A39ED}" srcId="{1125144C-E5D1-4DE6-9AF3-6B2F87447B68}" destId="{58C3E71D-D426-4F52-8C98-849DFF1B9019}" srcOrd="2" destOrd="0" parTransId="{50CA0004-D9F5-4815-801D-918D144B0C93}" sibTransId="{80EC8268-9082-417C-B9F6-13208F842AC8}"/>
    <dgm:cxn modelId="{8BBD4E9D-2C82-4B71-B482-03A57DB53CBA}" srcId="{97F2CCDF-CEA9-4021-9925-E930C443534F}" destId="{E145D56C-D85C-4DC0-8AA0-FA97400D9A82}" srcOrd="2" destOrd="0" parTransId="{3878D803-CF7A-4B03-80C6-054F9FAB3E01}" sibTransId="{A792FB67-69FB-4478-853A-FBF5861EFF7C}"/>
    <dgm:cxn modelId="{FC42DD87-2D61-44D8-B292-B461CB442CE8}" srcId="{8049C165-4E80-4084-8FAC-14E43F156FAF}" destId="{7C973768-4848-442D-BB1C-FD579B78CA0E}" srcOrd="1" destOrd="0" parTransId="{453597A6-F996-4AC1-B893-AAFD271BDD4E}" sibTransId="{B631D19D-B0C4-4DF8-B61D-8E2303E745CD}"/>
    <dgm:cxn modelId="{831F22AF-4A5D-4E71-B3F5-A1B112767D7F}" srcId="{1125144C-E5D1-4DE6-9AF3-6B2F87447B68}" destId="{8B1742BB-2DEC-4FA1-ACF3-5E38914D6E5B}" srcOrd="1" destOrd="0" parTransId="{22788133-4677-4926-BF84-A5930C4C85E4}" sibTransId="{8A43CE86-246D-4E66-BA48-9C82FB6CF052}"/>
    <dgm:cxn modelId="{1D085867-4DF5-4822-8F32-32760F8E0F33}" type="presOf" srcId="{44CE3125-1EFF-40CB-9172-5AFE82B473A1}" destId="{DB127027-EF0D-40B8-B7A4-404238BAA7AF}" srcOrd="0" destOrd="3" presId="urn:microsoft.com/office/officeart/2005/8/layout/cycle4"/>
    <dgm:cxn modelId="{F61C669F-35C7-4F91-9D84-E335FBD9C606}" type="presOf" srcId="{F69572E2-89BF-437A-8E38-A31C360F7F69}" destId="{71756B5D-1A6F-49E6-9B50-F05115516942}" srcOrd="0" destOrd="0" presId="urn:microsoft.com/office/officeart/2005/8/layout/cycle4"/>
    <dgm:cxn modelId="{55248261-64BA-475B-9F8F-7EE71385A574}" srcId="{DBF2CA36-D39D-46BB-9E57-98B2B0944DCF}" destId="{4154BAEF-AA01-42C1-8CEA-3942DCDCFA6E}" srcOrd="1" destOrd="0" parTransId="{422F5EC4-CCFE-4F41-9D42-C0B5012D50BB}" sibTransId="{7EECF9AF-4390-4D9C-8CDD-84135990287D}"/>
    <dgm:cxn modelId="{0C0736A5-F03F-4F48-856D-A270685522DA}" type="presOf" srcId="{F69572E2-89BF-437A-8E38-A31C360F7F69}" destId="{DB36AA60-BC1B-4945-8376-902A72799F26}" srcOrd="1" destOrd="0" presId="urn:microsoft.com/office/officeart/2005/8/layout/cycle4"/>
    <dgm:cxn modelId="{CAE6E985-792C-4086-962B-2FC95A64D467}" type="presOf" srcId="{58C3E71D-D426-4F52-8C98-849DFF1B9019}" destId="{DB127027-EF0D-40B8-B7A4-404238BAA7AF}" srcOrd="0" destOrd="2" presId="urn:microsoft.com/office/officeart/2005/8/layout/cycle4"/>
    <dgm:cxn modelId="{7CD5C020-85DF-4E07-B827-BC9B49C5F95E}" type="presOf" srcId="{8B1742BB-2DEC-4FA1-ACF3-5E38914D6E5B}" destId="{C4AFD3A2-FF81-4FC6-86B4-ECB1766D4CB0}" srcOrd="1" destOrd="1" presId="urn:microsoft.com/office/officeart/2005/8/layout/cycle4"/>
    <dgm:cxn modelId="{AF3FDF23-24A9-4883-81BE-A60D04097860}" srcId="{8049C165-4E80-4084-8FAC-14E43F156FAF}" destId="{F69572E2-89BF-437A-8E38-A31C360F7F69}" srcOrd="0" destOrd="0" parTransId="{1DBEB021-D336-437E-A47F-3812CF24C4DB}" sibTransId="{20C6347C-C561-49DC-B76B-538117FE35C0}"/>
    <dgm:cxn modelId="{E025B0B1-D67F-4A2F-B87C-F096A9803E45}" type="presOf" srcId="{7C973768-4848-442D-BB1C-FD579B78CA0E}" destId="{71756B5D-1A6F-49E6-9B50-F05115516942}" srcOrd="0" destOrd="1" presId="urn:microsoft.com/office/officeart/2005/8/layout/cycle4"/>
    <dgm:cxn modelId="{EEC41FF0-A5BC-496E-8FAC-DA9721D472A0}" type="presOf" srcId="{E145D56C-D85C-4DC0-8AA0-FA97400D9A82}" destId="{8764E1D5-2FA9-42DE-A893-0BBF2F9E60D5}" srcOrd="0" destOrd="2" presId="urn:microsoft.com/office/officeart/2005/8/layout/cycle4"/>
    <dgm:cxn modelId="{41294706-6990-44A3-856F-3275742D1276}" type="presOf" srcId="{CFC679C2-E517-4CF4-8D66-859C3DD2C07E}" destId="{F9D95C04-F983-453A-863E-298E46173EBB}" srcOrd="0" destOrd="0" presId="urn:microsoft.com/office/officeart/2005/8/layout/cycle4"/>
    <dgm:cxn modelId="{60E4B52F-E7F4-4F7D-B562-B860A4F27D7B}" srcId="{C0D0C2B2-395C-4564-82D2-B8F068D229A8}" destId="{97F2CCDF-CEA9-4021-9925-E930C443534F}" srcOrd="2" destOrd="0" parTransId="{1F023D64-082B-4060-9C50-23A2F3112211}" sibTransId="{B143A0FC-9153-411B-8924-859FB15CB2D0}"/>
    <dgm:cxn modelId="{9DD6433E-B7D1-4BFA-AB27-211BF077DF05}" type="presParOf" srcId="{8C0ADC08-EBC5-468C-BAEA-AE80B7B83292}" destId="{81A6CC45-ED03-4298-AAB2-BE12349A5F33}" srcOrd="0" destOrd="0" presId="urn:microsoft.com/office/officeart/2005/8/layout/cycle4"/>
    <dgm:cxn modelId="{C520AB3A-57CC-4E34-904D-4CA54B5DEFB6}" type="presParOf" srcId="{81A6CC45-ED03-4298-AAB2-BE12349A5F33}" destId="{0CAFBEC6-12B4-49AE-861E-A7F64369CAEF}" srcOrd="0" destOrd="0" presId="urn:microsoft.com/office/officeart/2005/8/layout/cycle4"/>
    <dgm:cxn modelId="{E9995004-DD6D-421D-BA36-668DC18AF19D}" type="presParOf" srcId="{0CAFBEC6-12B4-49AE-861E-A7F64369CAEF}" destId="{DB127027-EF0D-40B8-B7A4-404238BAA7AF}" srcOrd="0" destOrd="0" presId="urn:microsoft.com/office/officeart/2005/8/layout/cycle4"/>
    <dgm:cxn modelId="{29BD519A-EE5E-455E-B38D-E2697D2D3F06}" type="presParOf" srcId="{0CAFBEC6-12B4-49AE-861E-A7F64369CAEF}" destId="{C4AFD3A2-FF81-4FC6-86B4-ECB1766D4CB0}" srcOrd="1" destOrd="0" presId="urn:microsoft.com/office/officeart/2005/8/layout/cycle4"/>
    <dgm:cxn modelId="{250D6574-757A-4B43-B157-2FF1C4D6AEF6}" type="presParOf" srcId="{81A6CC45-ED03-4298-AAB2-BE12349A5F33}" destId="{BF58DCCF-C197-4B32-990C-E49D39C4276C}" srcOrd="1" destOrd="0" presId="urn:microsoft.com/office/officeart/2005/8/layout/cycle4"/>
    <dgm:cxn modelId="{CACBEFA7-50EC-4239-BF42-67F808F60DD8}" type="presParOf" srcId="{BF58DCCF-C197-4B32-990C-E49D39C4276C}" destId="{F9D95C04-F983-453A-863E-298E46173EBB}" srcOrd="0" destOrd="0" presId="urn:microsoft.com/office/officeart/2005/8/layout/cycle4"/>
    <dgm:cxn modelId="{06F9FDEE-392B-49F3-9AA4-19CD26262265}" type="presParOf" srcId="{BF58DCCF-C197-4B32-990C-E49D39C4276C}" destId="{B1778AF6-4002-45E5-8073-C8AC575952EE}" srcOrd="1" destOrd="0" presId="urn:microsoft.com/office/officeart/2005/8/layout/cycle4"/>
    <dgm:cxn modelId="{31B44574-2B1A-46DB-BB33-ED4C78789676}" type="presParOf" srcId="{81A6CC45-ED03-4298-AAB2-BE12349A5F33}" destId="{2C5C5B23-1E15-4C6F-ABC2-A695B9B233BB}" srcOrd="2" destOrd="0" presId="urn:microsoft.com/office/officeart/2005/8/layout/cycle4"/>
    <dgm:cxn modelId="{48BEACE2-574A-4E98-B49D-991B3E901536}" type="presParOf" srcId="{2C5C5B23-1E15-4C6F-ABC2-A695B9B233BB}" destId="{8764E1D5-2FA9-42DE-A893-0BBF2F9E60D5}" srcOrd="0" destOrd="0" presId="urn:microsoft.com/office/officeart/2005/8/layout/cycle4"/>
    <dgm:cxn modelId="{14A797CF-AD0B-4A1A-9CAE-2022CB486BC9}" type="presParOf" srcId="{2C5C5B23-1E15-4C6F-ABC2-A695B9B233BB}" destId="{F1487E07-8AFA-4C8A-9EAA-43FBA1EB8490}" srcOrd="1" destOrd="0" presId="urn:microsoft.com/office/officeart/2005/8/layout/cycle4"/>
    <dgm:cxn modelId="{F7CD224C-0D73-4F7E-BF95-72FC2DED689E}" type="presParOf" srcId="{81A6CC45-ED03-4298-AAB2-BE12349A5F33}" destId="{64478B01-AE86-4AB3-BC5D-8FBFE83DBE6F}" srcOrd="3" destOrd="0" presId="urn:microsoft.com/office/officeart/2005/8/layout/cycle4"/>
    <dgm:cxn modelId="{08695387-3640-4FCE-9341-0A9F7F980E21}" type="presParOf" srcId="{64478B01-AE86-4AB3-BC5D-8FBFE83DBE6F}" destId="{71756B5D-1A6F-49E6-9B50-F05115516942}" srcOrd="0" destOrd="0" presId="urn:microsoft.com/office/officeart/2005/8/layout/cycle4"/>
    <dgm:cxn modelId="{A02E1C0D-4841-4D2F-8A1A-9401408CAEC8}" type="presParOf" srcId="{64478B01-AE86-4AB3-BC5D-8FBFE83DBE6F}" destId="{DB36AA60-BC1B-4945-8376-902A72799F26}" srcOrd="1" destOrd="0" presId="urn:microsoft.com/office/officeart/2005/8/layout/cycle4"/>
    <dgm:cxn modelId="{F570567C-E8CB-4B35-8886-BD0306ED0947}" type="presParOf" srcId="{81A6CC45-ED03-4298-AAB2-BE12349A5F33}" destId="{74432295-CF40-4471-A234-22CEE0162906}" srcOrd="4" destOrd="0" presId="urn:microsoft.com/office/officeart/2005/8/layout/cycle4"/>
    <dgm:cxn modelId="{2EF3FF39-7396-41AA-B5F5-040B056591C0}" type="presParOf" srcId="{8C0ADC08-EBC5-468C-BAEA-AE80B7B83292}" destId="{F5857B9C-BEAD-443E-B53C-BB32FCEAAF66}" srcOrd="1" destOrd="0" presId="urn:microsoft.com/office/officeart/2005/8/layout/cycle4"/>
    <dgm:cxn modelId="{DEF04D59-1959-41CB-8E4D-3D67548F7B50}" type="presParOf" srcId="{F5857B9C-BEAD-443E-B53C-BB32FCEAAF66}" destId="{91366CF9-6B7F-411B-B52F-BEBF56223B97}" srcOrd="0" destOrd="0" presId="urn:microsoft.com/office/officeart/2005/8/layout/cycle4"/>
    <dgm:cxn modelId="{B4E115A8-0E5F-4319-B337-5548272D707F}" type="presParOf" srcId="{F5857B9C-BEAD-443E-B53C-BB32FCEAAF66}" destId="{619E2C60-3D3A-4A3C-9EE8-AF626CA5D3D9}" srcOrd="1" destOrd="0" presId="urn:microsoft.com/office/officeart/2005/8/layout/cycle4"/>
    <dgm:cxn modelId="{D72BB5E1-DF80-404C-80D1-32CCA02BF9B6}" type="presParOf" srcId="{F5857B9C-BEAD-443E-B53C-BB32FCEAAF66}" destId="{A92883C4-4D43-40B4-B5DF-9AB6076B92A3}" srcOrd="2" destOrd="0" presId="urn:microsoft.com/office/officeart/2005/8/layout/cycle4"/>
    <dgm:cxn modelId="{A2089A49-8575-4B4F-885C-D0CE12775A1B}" type="presParOf" srcId="{F5857B9C-BEAD-443E-B53C-BB32FCEAAF66}" destId="{C704985A-156F-4F1A-8594-2EAC1D10E2D6}" srcOrd="3" destOrd="0" presId="urn:microsoft.com/office/officeart/2005/8/layout/cycle4"/>
    <dgm:cxn modelId="{4F9CAFC3-5B17-4980-A65E-9B76A36ED8E0}" type="presParOf" srcId="{F5857B9C-BEAD-443E-B53C-BB32FCEAAF66}" destId="{9876F534-84A4-485E-A0E3-75F1CD9C3971}" srcOrd="4" destOrd="0" presId="urn:microsoft.com/office/officeart/2005/8/layout/cycle4"/>
    <dgm:cxn modelId="{C76F4ED9-F719-4C96-8F45-A82B46ACE6FE}" type="presParOf" srcId="{8C0ADC08-EBC5-468C-BAEA-AE80B7B83292}" destId="{6AC5BC6A-A71E-41B2-A017-4A98EDEF07DE}" srcOrd="2" destOrd="0" presId="urn:microsoft.com/office/officeart/2005/8/layout/cycle4"/>
    <dgm:cxn modelId="{33C912AB-4584-4D98-A1AC-049A78BDDE2E}" type="presParOf" srcId="{8C0ADC08-EBC5-468C-BAEA-AE80B7B83292}" destId="{FCA22A42-48E0-4175-ABEC-0E971F6A262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1FD3E-21BE-4C77-B546-2A4ED39DC2FD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E7993ED8-7D63-40EE-B08E-2C51BB29F691}">
      <dgm:prSet phldrT="[Текст]" custT="1"/>
      <dgm:spPr/>
      <dgm:t>
        <a:bodyPr/>
        <a:lstStyle/>
        <a:p>
          <a:r>
            <a:rPr lang="ru-RU" sz="2800" dirty="0" smtClean="0"/>
            <a:t>Старший воспитатель</a:t>
          </a:r>
          <a:endParaRPr lang="ru-RU" sz="2800" dirty="0"/>
        </a:p>
      </dgm:t>
    </dgm:pt>
    <dgm:pt modelId="{875EE0F6-CA32-4876-8E25-D43A08A0DD39}" type="parTrans" cxnId="{1699C7D9-D89A-49DC-9884-3C9D5B535150}">
      <dgm:prSet/>
      <dgm:spPr/>
      <dgm:t>
        <a:bodyPr/>
        <a:lstStyle/>
        <a:p>
          <a:endParaRPr lang="ru-RU"/>
        </a:p>
      </dgm:t>
    </dgm:pt>
    <dgm:pt modelId="{BBB7296C-543F-4516-9428-A7C7AAFEC817}" type="sibTrans" cxnId="{1699C7D9-D89A-49DC-9884-3C9D5B535150}">
      <dgm:prSet/>
      <dgm:spPr/>
      <dgm:t>
        <a:bodyPr/>
        <a:lstStyle/>
        <a:p>
          <a:endParaRPr lang="ru-RU"/>
        </a:p>
      </dgm:t>
    </dgm:pt>
    <dgm:pt modelId="{5ABF6E6C-0B69-422D-9539-8841DB9FE93D}">
      <dgm:prSet phldrT="[Текст]" custT="1"/>
      <dgm:spPr/>
      <dgm:t>
        <a:bodyPr/>
        <a:lstStyle/>
        <a:p>
          <a:r>
            <a:rPr lang="ru-RU" sz="2400" dirty="0" smtClean="0"/>
            <a:t>Педагогический </a:t>
          </a:r>
        </a:p>
        <a:p>
          <a:r>
            <a:rPr lang="ru-RU" sz="2400" dirty="0" smtClean="0"/>
            <a:t>коллектив</a:t>
          </a:r>
          <a:endParaRPr lang="ru-RU" sz="2400" dirty="0"/>
        </a:p>
      </dgm:t>
    </dgm:pt>
    <dgm:pt modelId="{CD6D6F68-73E4-4AB2-A322-EAB84863A9BF}" type="parTrans" cxnId="{56232239-26B1-46D1-903E-8B6FEAAEF376}">
      <dgm:prSet/>
      <dgm:spPr/>
      <dgm:t>
        <a:bodyPr/>
        <a:lstStyle/>
        <a:p>
          <a:endParaRPr lang="ru-RU"/>
        </a:p>
      </dgm:t>
    </dgm:pt>
    <dgm:pt modelId="{2935E2FF-6F54-4B60-BE35-8DD461F130FB}" type="sibTrans" cxnId="{56232239-26B1-46D1-903E-8B6FEAAEF376}">
      <dgm:prSet/>
      <dgm:spPr/>
      <dgm:t>
        <a:bodyPr/>
        <a:lstStyle/>
        <a:p>
          <a:endParaRPr lang="ru-RU"/>
        </a:p>
      </dgm:t>
    </dgm:pt>
    <dgm:pt modelId="{77EF8724-6BAB-416F-A210-E8CA64C7CFCB}">
      <dgm:prSet phldrT="[Текст]" custT="1"/>
      <dgm:spPr/>
      <dgm:t>
        <a:bodyPr/>
        <a:lstStyle/>
        <a:p>
          <a:r>
            <a:rPr lang="ru-RU" sz="2400" dirty="0" smtClean="0"/>
            <a:t>Педагог психолог</a:t>
          </a:r>
          <a:endParaRPr lang="ru-RU" sz="2400" dirty="0"/>
        </a:p>
      </dgm:t>
    </dgm:pt>
    <dgm:pt modelId="{295D88BA-40C7-4B17-86D7-6AB063CC3AE3}" type="parTrans" cxnId="{F5880D99-741E-4AA1-B0E1-3189D1138544}">
      <dgm:prSet/>
      <dgm:spPr/>
      <dgm:t>
        <a:bodyPr/>
        <a:lstStyle/>
        <a:p>
          <a:endParaRPr lang="ru-RU"/>
        </a:p>
      </dgm:t>
    </dgm:pt>
    <dgm:pt modelId="{3F333D27-6B9F-40A0-AFA2-2628607ED346}" type="sibTrans" cxnId="{F5880D99-741E-4AA1-B0E1-3189D1138544}">
      <dgm:prSet/>
      <dgm:spPr/>
      <dgm:t>
        <a:bodyPr/>
        <a:lstStyle/>
        <a:p>
          <a:endParaRPr lang="ru-RU"/>
        </a:p>
      </dgm:t>
    </dgm:pt>
    <dgm:pt modelId="{C690D635-36AF-4E0B-92B6-8ECA7F5EE2B7}">
      <dgm:prSet/>
      <dgm:spPr/>
      <dgm:t>
        <a:bodyPr/>
        <a:lstStyle/>
        <a:p>
          <a:endParaRPr lang="ru-RU"/>
        </a:p>
      </dgm:t>
    </dgm:pt>
    <dgm:pt modelId="{0A7D3017-967A-4249-B14E-6F7E1801272A}" type="parTrans" cxnId="{853C6FEA-A7CC-4C77-B18A-91C91C39E5DD}">
      <dgm:prSet/>
      <dgm:spPr/>
      <dgm:t>
        <a:bodyPr/>
        <a:lstStyle/>
        <a:p>
          <a:endParaRPr lang="ru-RU"/>
        </a:p>
      </dgm:t>
    </dgm:pt>
    <dgm:pt modelId="{9D83C51A-C3E7-4BF7-83EC-FC72744658CB}" type="sibTrans" cxnId="{853C6FEA-A7CC-4C77-B18A-91C91C39E5DD}">
      <dgm:prSet/>
      <dgm:spPr/>
      <dgm:t>
        <a:bodyPr/>
        <a:lstStyle/>
        <a:p>
          <a:endParaRPr lang="ru-RU"/>
        </a:p>
      </dgm:t>
    </dgm:pt>
    <dgm:pt modelId="{5F48314C-3321-41DE-868E-41C14782E549}" type="pres">
      <dgm:prSet presAssocID="{A2D1FD3E-21BE-4C77-B546-2A4ED39DC2FD}" presName="compositeShape" presStyleCnt="0">
        <dgm:presLayoutVars>
          <dgm:chMax val="7"/>
          <dgm:dir/>
          <dgm:resizeHandles val="exact"/>
        </dgm:presLayoutVars>
      </dgm:prSet>
      <dgm:spPr/>
    </dgm:pt>
    <dgm:pt modelId="{E6052F5D-0851-4F17-B192-4EC69A34C08D}" type="pres">
      <dgm:prSet presAssocID="{E7993ED8-7D63-40EE-B08E-2C51BB29F691}" presName="circ1" presStyleLbl="vennNode1" presStyleIdx="0" presStyleCnt="4"/>
      <dgm:spPr/>
      <dgm:t>
        <a:bodyPr/>
        <a:lstStyle/>
        <a:p>
          <a:endParaRPr lang="ru-RU"/>
        </a:p>
      </dgm:t>
    </dgm:pt>
    <dgm:pt modelId="{761818DC-F356-4856-AF1D-5B747295668C}" type="pres">
      <dgm:prSet presAssocID="{E7993ED8-7D63-40EE-B08E-2C51BB29F6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EA15B-3C42-4E50-868C-E40C3F77E942}" type="pres">
      <dgm:prSet presAssocID="{5ABF6E6C-0B69-422D-9539-8841DB9FE93D}" presName="circ2" presStyleLbl="vennNode1" presStyleIdx="1" presStyleCnt="4"/>
      <dgm:spPr/>
      <dgm:t>
        <a:bodyPr/>
        <a:lstStyle/>
        <a:p>
          <a:endParaRPr lang="ru-RU"/>
        </a:p>
      </dgm:t>
    </dgm:pt>
    <dgm:pt modelId="{19B1437F-EF73-49FB-9C6E-EB8ACD8B730B}" type="pres">
      <dgm:prSet presAssocID="{5ABF6E6C-0B69-422D-9539-8841DB9FE9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242D6-637C-4DC1-88D3-DE9BFD268D90}" type="pres">
      <dgm:prSet presAssocID="{77EF8724-6BAB-416F-A210-E8CA64C7CFCB}" presName="circ3" presStyleLbl="vennNode1" presStyleIdx="2" presStyleCnt="4"/>
      <dgm:spPr/>
      <dgm:t>
        <a:bodyPr/>
        <a:lstStyle/>
        <a:p>
          <a:endParaRPr lang="ru-RU"/>
        </a:p>
      </dgm:t>
    </dgm:pt>
    <dgm:pt modelId="{D4120847-A982-4B96-9E7C-BE9DCEA3F960}" type="pres">
      <dgm:prSet presAssocID="{77EF8724-6BAB-416F-A210-E8CA64C7CF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CC5A8-9026-4650-97E9-B2F5588E892B}" type="pres">
      <dgm:prSet presAssocID="{C690D635-36AF-4E0B-92B6-8ECA7F5EE2B7}" presName="circ4" presStyleLbl="vennNode1" presStyleIdx="3" presStyleCnt="4" custLinFactNeighborX="1861" custLinFactNeighborY="-1380"/>
      <dgm:spPr/>
      <dgm:t>
        <a:bodyPr/>
        <a:lstStyle/>
        <a:p>
          <a:endParaRPr lang="ru-RU"/>
        </a:p>
      </dgm:t>
    </dgm:pt>
    <dgm:pt modelId="{244A84D6-5A39-4E6A-A72F-CA2FC94246DB}" type="pres">
      <dgm:prSet presAssocID="{C690D635-36AF-4E0B-92B6-8ECA7F5EE2B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0B7BD-AFCA-471C-B8DA-9FD39F916E7F}" type="presOf" srcId="{77EF8724-6BAB-416F-A210-E8CA64C7CFCB}" destId="{288242D6-637C-4DC1-88D3-DE9BFD268D90}" srcOrd="0" destOrd="0" presId="urn:microsoft.com/office/officeart/2005/8/layout/venn1"/>
    <dgm:cxn modelId="{49B3AF0C-C398-4BA4-82B2-790C4DDC8FF8}" type="presOf" srcId="{C690D635-36AF-4E0B-92B6-8ECA7F5EE2B7}" destId="{244A84D6-5A39-4E6A-A72F-CA2FC94246DB}" srcOrd="1" destOrd="0" presId="urn:microsoft.com/office/officeart/2005/8/layout/venn1"/>
    <dgm:cxn modelId="{1699C7D9-D89A-49DC-9884-3C9D5B535150}" srcId="{A2D1FD3E-21BE-4C77-B546-2A4ED39DC2FD}" destId="{E7993ED8-7D63-40EE-B08E-2C51BB29F691}" srcOrd="0" destOrd="0" parTransId="{875EE0F6-CA32-4876-8E25-D43A08A0DD39}" sibTransId="{BBB7296C-543F-4516-9428-A7C7AAFEC817}"/>
    <dgm:cxn modelId="{67D3FC6E-A48A-43C6-8646-006FC7513EAF}" type="presOf" srcId="{C690D635-36AF-4E0B-92B6-8ECA7F5EE2B7}" destId="{A35CC5A8-9026-4650-97E9-B2F5588E892B}" srcOrd="0" destOrd="0" presId="urn:microsoft.com/office/officeart/2005/8/layout/venn1"/>
    <dgm:cxn modelId="{F5880D99-741E-4AA1-B0E1-3189D1138544}" srcId="{A2D1FD3E-21BE-4C77-B546-2A4ED39DC2FD}" destId="{77EF8724-6BAB-416F-A210-E8CA64C7CFCB}" srcOrd="2" destOrd="0" parTransId="{295D88BA-40C7-4B17-86D7-6AB063CC3AE3}" sibTransId="{3F333D27-6B9F-40A0-AFA2-2628607ED346}"/>
    <dgm:cxn modelId="{853C6FEA-A7CC-4C77-B18A-91C91C39E5DD}" srcId="{A2D1FD3E-21BE-4C77-B546-2A4ED39DC2FD}" destId="{C690D635-36AF-4E0B-92B6-8ECA7F5EE2B7}" srcOrd="3" destOrd="0" parTransId="{0A7D3017-967A-4249-B14E-6F7E1801272A}" sibTransId="{9D83C51A-C3E7-4BF7-83EC-FC72744658CB}"/>
    <dgm:cxn modelId="{3B207660-BBE9-4BB2-B80A-BC6EFD03699D}" type="presOf" srcId="{5ABF6E6C-0B69-422D-9539-8841DB9FE93D}" destId="{19B1437F-EF73-49FB-9C6E-EB8ACD8B730B}" srcOrd="1" destOrd="0" presId="urn:microsoft.com/office/officeart/2005/8/layout/venn1"/>
    <dgm:cxn modelId="{56232239-26B1-46D1-903E-8B6FEAAEF376}" srcId="{A2D1FD3E-21BE-4C77-B546-2A4ED39DC2FD}" destId="{5ABF6E6C-0B69-422D-9539-8841DB9FE93D}" srcOrd="1" destOrd="0" parTransId="{CD6D6F68-73E4-4AB2-A322-EAB84863A9BF}" sibTransId="{2935E2FF-6F54-4B60-BE35-8DD461F130FB}"/>
    <dgm:cxn modelId="{036322FA-E388-4631-9D53-130268BD3621}" type="presOf" srcId="{77EF8724-6BAB-416F-A210-E8CA64C7CFCB}" destId="{D4120847-A982-4B96-9E7C-BE9DCEA3F960}" srcOrd="1" destOrd="0" presId="urn:microsoft.com/office/officeart/2005/8/layout/venn1"/>
    <dgm:cxn modelId="{0CD6A75C-9EDC-4A90-9A18-57C49878AADB}" type="presOf" srcId="{E7993ED8-7D63-40EE-B08E-2C51BB29F691}" destId="{761818DC-F356-4856-AF1D-5B747295668C}" srcOrd="1" destOrd="0" presId="urn:microsoft.com/office/officeart/2005/8/layout/venn1"/>
    <dgm:cxn modelId="{590F56B9-9032-4D1B-8FFB-D1937B2A45FA}" type="presOf" srcId="{5ABF6E6C-0B69-422D-9539-8841DB9FE93D}" destId="{841EA15B-3C42-4E50-868C-E40C3F77E942}" srcOrd="0" destOrd="0" presId="urn:microsoft.com/office/officeart/2005/8/layout/venn1"/>
    <dgm:cxn modelId="{01355D3E-71F2-4278-A64A-CCCF5C39BC71}" type="presOf" srcId="{E7993ED8-7D63-40EE-B08E-2C51BB29F691}" destId="{E6052F5D-0851-4F17-B192-4EC69A34C08D}" srcOrd="0" destOrd="0" presId="urn:microsoft.com/office/officeart/2005/8/layout/venn1"/>
    <dgm:cxn modelId="{D79F8F54-B07C-468E-A7A4-35E94776BF49}" type="presOf" srcId="{A2D1FD3E-21BE-4C77-B546-2A4ED39DC2FD}" destId="{5F48314C-3321-41DE-868E-41C14782E549}" srcOrd="0" destOrd="0" presId="urn:microsoft.com/office/officeart/2005/8/layout/venn1"/>
    <dgm:cxn modelId="{AE879E1A-B077-46FB-982B-ED9635E1459B}" type="presParOf" srcId="{5F48314C-3321-41DE-868E-41C14782E549}" destId="{E6052F5D-0851-4F17-B192-4EC69A34C08D}" srcOrd="0" destOrd="0" presId="urn:microsoft.com/office/officeart/2005/8/layout/venn1"/>
    <dgm:cxn modelId="{1B26476F-4401-48DD-BAA6-D9CEF2AE7016}" type="presParOf" srcId="{5F48314C-3321-41DE-868E-41C14782E549}" destId="{761818DC-F356-4856-AF1D-5B747295668C}" srcOrd="1" destOrd="0" presId="urn:microsoft.com/office/officeart/2005/8/layout/venn1"/>
    <dgm:cxn modelId="{BB09C6F7-BA75-4DE8-A3BF-07454DD1C49F}" type="presParOf" srcId="{5F48314C-3321-41DE-868E-41C14782E549}" destId="{841EA15B-3C42-4E50-868C-E40C3F77E942}" srcOrd="2" destOrd="0" presId="urn:microsoft.com/office/officeart/2005/8/layout/venn1"/>
    <dgm:cxn modelId="{E1DBA81E-F204-4836-8F64-C3A4306F464B}" type="presParOf" srcId="{5F48314C-3321-41DE-868E-41C14782E549}" destId="{19B1437F-EF73-49FB-9C6E-EB8ACD8B730B}" srcOrd="3" destOrd="0" presId="urn:microsoft.com/office/officeart/2005/8/layout/venn1"/>
    <dgm:cxn modelId="{6F2BCC9E-6C3F-4195-A748-D1345892E31C}" type="presParOf" srcId="{5F48314C-3321-41DE-868E-41C14782E549}" destId="{288242D6-637C-4DC1-88D3-DE9BFD268D90}" srcOrd="4" destOrd="0" presId="urn:microsoft.com/office/officeart/2005/8/layout/venn1"/>
    <dgm:cxn modelId="{36ED1F71-4AFD-4A9A-8813-C4717CF344EB}" type="presParOf" srcId="{5F48314C-3321-41DE-868E-41C14782E549}" destId="{D4120847-A982-4B96-9E7C-BE9DCEA3F960}" srcOrd="5" destOrd="0" presId="urn:microsoft.com/office/officeart/2005/8/layout/venn1"/>
    <dgm:cxn modelId="{D92425FD-B573-4103-8A12-0588BF9AAA85}" type="presParOf" srcId="{5F48314C-3321-41DE-868E-41C14782E549}" destId="{A35CC5A8-9026-4650-97E9-B2F5588E892B}" srcOrd="6" destOrd="0" presId="urn:microsoft.com/office/officeart/2005/8/layout/venn1"/>
    <dgm:cxn modelId="{1FEFF2AE-1D40-43D9-930A-BD0CC3879B38}" type="presParOf" srcId="{5F48314C-3321-41DE-868E-41C14782E549}" destId="{244A84D6-5A39-4E6A-A72F-CA2FC94246D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2F8E94-1F6F-492D-AAE6-96A469CFCC86}">
      <dsp:nvSpPr>
        <dsp:cNvPr id="0" name=""/>
        <dsp:cNvSpPr/>
      </dsp:nvSpPr>
      <dsp:spPr>
        <a:xfrm>
          <a:off x="2217846" y="664"/>
          <a:ext cx="3326769" cy="2592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Портфолио</a:t>
          </a:r>
          <a:r>
            <a:rPr lang="ru-RU" sz="2000" b="1" kern="1200" dirty="0" smtClean="0"/>
            <a:t> профессиональной деятельности</a:t>
          </a:r>
          <a:endParaRPr lang="ru-RU" sz="2000" b="1" kern="1200" dirty="0"/>
        </a:p>
      </dsp:txBody>
      <dsp:txXfrm>
        <a:off x="2217846" y="664"/>
        <a:ext cx="3326769" cy="2592330"/>
      </dsp:txXfrm>
    </dsp:sp>
    <dsp:sp modelId="{9F34C924-6A25-4E3A-8366-68351D5ECA34}">
      <dsp:nvSpPr>
        <dsp:cNvPr id="0" name=""/>
        <dsp:cNvSpPr/>
      </dsp:nvSpPr>
      <dsp:spPr>
        <a:xfrm>
          <a:off x="0" y="664"/>
          <a:ext cx="2217846" cy="25923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Первая квалификационная категория</a:t>
          </a:r>
          <a:endParaRPr lang="ru-RU" sz="2000" b="1" kern="1200" dirty="0"/>
        </a:p>
      </dsp:txBody>
      <dsp:txXfrm>
        <a:off x="0" y="664"/>
        <a:ext cx="2217846" cy="2592330"/>
      </dsp:txXfrm>
    </dsp:sp>
    <dsp:sp modelId="{A30554F8-1569-4690-B9F8-0A3763A4FCD3}">
      <dsp:nvSpPr>
        <dsp:cNvPr id="0" name=""/>
        <dsp:cNvSpPr/>
      </dsp:nvSpPr>
      <dsp:spPr>
        <a:xfrm>
          <a:off x="2217846" y="2852228"/>
          <a:ext cx="3326769" cy="2592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Портфолио</a:t>
          </a:r>
          <a:r>
            <a:rPr lang="ru-RU" sz="2000" b="1" kern="1200" dirty="0" smtClean="0"/>
            <a:t> профессиональной деятельности</a:t>
          </a:r>
          <a:endParaRPr lang="ru-RU" sz="2000" b="1" kern="1200" dirty="0"/>
        </a:p>
      </dsp:txBody>
      <dsp:txXfrm>
        <a:off x="2217846" y="2852228"/>
        <a:ext cx="3326769" cy="2592330"/>
      </dsp:txXfrm>
    </dsp:sp>
    <dsp:sp modelId="{A556AB08-3A43-430D-9239-4E3E7560BD45}">
      <dsp:nvSpPr>
        <dsp:cNvPr id="0" name=""/>
        <dsp:cNvSpPr/>
      </dsp:nvSpPr>
      <dsp:spPr>
        <a:xfrm>
          <a:off x="0" y="2852228"/>
          <a:ext cx="2217846" cy="259233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Высшая квалификационная категория</a:t>
          </a:r>
          <a:endParaRPr lang="ru-RU" sz="2000" b="1" kern="1200" dirty="0"/>
        </a:p>
      </dsp:txBody>
      <dsp:txXfrm>
        <a:off x="0" y="2852228"/>
        <a:ext cx="2217846" cy="25923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64E1D5-2FA9-42DE-A893-0BBF2F9E60D5}">
      <dsp:nvSpPr>
        <dsp:cNvPr id="0" name=""/>
        <dsp:cNvSpPr/>
      </dsp:nvSpPr>
      <dsp:spPr>
        <a:xfrm>
          <a:off x="3892538" y="3623442"/>
          <a:ext cx="4440520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Обобщение полученных результатов 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Интерпретация;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+ или-</a:t>
          </a:r>
          <a:endParaRPr lang="ru-RU" sz="1600" kern="1200" dirty="0"/>
        </a:p>
      </dsp:txBody>
      <dsp:txXfrm>
        <a:off x="5224694" y="4049729"/>
        <a:ext cx="3108364" cy="1278862"/>
      </dsp:txXfrm>
    </dsp:sp>
    <dsp:sp modelId="{71756B5D-1A6F-49E6-9B50-F05115516942}">
      <dsp:nvSpPr>
        <dsp:cNvPr id="0" name=""/>
        <dsp:cNvSpPr/>
      </dsp:nvSpPr>
      <dsp:spPr>
        <a:xfrm>
          <a:off x="-103459" y="3623442"/>
          <a:ext cx="3842825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Портфолио</a:t>
          </a:r>
          <a:r>
            <a:rPr lang="ru-RU" sz="2000" kern="1200" dirty="0" smtClean="0"/>
            <a:t> педагога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Иные альтернативы</a:t>
          </a:r>
          <a:endParaRPr lang="ru-RU" sz="2000" kern="1200" dirty="0"/>
        </a:p>
      </dsp:txBody>
      <dsp:txXfrm>
        <a:off x="-103459" y="4049729"/>
        <a:ext cx="2689977" cy="1278862"/>
      </dsp:txXfrm>
    </dsp:sp>
    <dsp:sp modelId="{F9D95C04-F983-453A-863E-298E46173EBB}">
      <dsp:nvSpPr>
        <dsp:cNvPr id="0" name=""/>
        <dsp:cNvSpPr/>
      </dsp:nvSpPr>
      <dsp:spPr>
        <a:xfrm>
          <a:off x="3894802" y="0"/>
          <a:ext cx="4435993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Диагностическая карта;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Внутренний аудит;</a:t>
          </a:r>
          <a:endParaRPr lang="ru-RU" sz="1600" kern="1200" dirty="0"/>
        </a:p>
      </dsp:txBody>
      <dsp:txXfrm>
        <a:off x="5225600" y="0"/>
        <a:ext cx="3105195" cy="1278862"/>
      </dsp:txXfrm>
    </dsp:sp>
    <dsp:sp modelId="{DB127027-EF0D-40B8-B7A4-404238BAA7AF}">
      <dsp:nvSpPr>
        <dsp:cNvPr id="0" name=""/>
        <dsp:cNvSpPr/>
      </dsp:nvSpPr>
      <dsp:spPr>
        <a:xfrm>
          <a:off x="-62210" y="0"/>
          <a:ext cx="3760328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Анкета;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Самотест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Беседа;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Опросник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Осведомленность ПК;</a:t>
          </a:r>
          <a:endParaRPr lang="ru-RU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-62210" y="0"/>
        <a:ext cx="2632229" cy="1278862"/>
      </dsp:txXfrm>
    </dsp:sp>
    <dsp:sp modelId="{91366CF9-6B7F-411B-B52F-BEBF56223B97}">
      <dsp:nvSpPr>
        <dsp:cNvPr id="0" name=""/>
        <dsp:cNvSpPr/>
      </dsp:nvSpPr>
      <dsp:spPr>
        <a:xfrm>
          <a:off x="1754233" y="303729"/>
          <a:ext cx="2307280" cy="230728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Заявка</a:t>
          </a:r>
          <a:endParaRPr lang="ru-RU" sz="2300" kern="1200" dirty="0"/>
        </a:p>
      </dsp:txBody>
      <dsp:txXfrm>
        <a:off x="1754233" y="303729"/>
        <a:ext cx="2307280" cy="2307280"/>
      </dsp:txXfrm>
    </dsp:sp>
    <dsp:sp modelId="{619E2C60-3D3A-4A3C-9EE8-AF626CA5D3D9}">
      <dsp:nvSpPr>
        <dsp:cNvPr id="0" name=""/>
        <dsp:cNvSpPr/>
      </dsp:nvSpPr>
      <dsp:spPr>
        <a:xfrm rot="5400000">
          <a:off x="4168085" y="303729"/>
          <a:ext cx="2307280" cy="2307280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Проблема</a:t>
          </a:r>
          <a:endParaRPr lang="ru-RU" sz="2300" kern="1200" dirty="0"/>
        </a:p>
      </dsp:txBody>
      <dsp:txXfrm rot="5400000">
        <a:off x="4168085" y="303729"/>
        <a:ext cx="2307280" cy="2307280"/>
      </dsp:txXfrm>
    </dsp:sp>
    <dsp:sp modelId="{A92883C4-4D43-40B4-B5DF-9AB6076B92A3}">
      <dsp:nvSpPr>
        <dsp:cNvPr id="0" name=""/>
        <dsp:cNvSpPr/>
      </dsp:nvSpPr>
      <dsp:spPr>
        <a:xfrm rot="10800000">
          <a:off x="4199580" y="2746561"/>
          <a:ext cx="2307280" cy="2307280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Решение</a:t>
          </a:r>
          <a:endParaRPr lang="ru-RU" sz="2300" kern="1200" dirty="0"/>
        </a:p>
      </dsp:txBody>
      <dsp:txXfrm rot="10800000">
        <a:off x="4199580" y="2746561"/>
        <a:ext cx="2307280" cy="2307280"/>
      </dsp:txXfrm>
    </dsp:sp>
    <dsp:sp modelId="{C704985A-156F-4F1A-8594-2EAC1D10E2D6}">
      <dsp:nvSpPr>
        <dsp:cNvPr id="0" name=""/>
        <dsp:cNvSpPr/>
      </dsp:nvSpPr>
      <dsp:spPr>
        <a:xfrm rot="16200000">
          <a:off x="1754233" y="2717581"/>
          <a:ext cx="2307280" cy="2307280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Вариант</a:t>
          </a:r>
          <a:endParaRPr lang="ru-RU" sz="2300" kern="1200" dirty="0"/>
        </a:p>
      </dsp:txBody>
      <dsp:txXfrm rot="16200000">
        <a:off x="1754233" y="2717581"/>
        <a:ext cx="2307280" cy="2307280"/>
      </dsp:txXfrm>
    </dsp:sp>
    <dsp:sp modelId="{6AC5BC6A-A71E-41B2-A017-4A98EDEF07DE}">
      <dsp:nvSpPr>
        <dsp:cNvPr id="0" name=""/>
        <dsp:cNvSpPr/>
      </dsp:nvSpPr>
      <dsp:spPr>
        <a:xfrm>
          <a:off x="3716487" y="2184722"/>
          <a:ext cx="796624" cy="69271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22A42-48E0-4175-ABEC-0E971F6A2623}">
      <dsp:nvSpPr>
        <dsp:cNvPr id="0" name=""/>
        <dsp:cNvSpPr/>
      </dsp:nvSpPr>
      <dsp:spPr>
        <a:xfrm rot="10800000">
          <a:off x="3716487" y="2451152"/>
          <a:ext cx="796624" cy="69271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64E1D5-2FA9-42DE-A893-0BBF2F9E60D5}">
      <dsp:nvSpPr>
        <dsp:cNvPr id="0" name=""/>
        <dsp:cNvSpPr/>
      </dsp:nvSpPr>
      <dsp:spPr>
        <a:xfrm>
          <a:off x="3892538" y="3623442"/>
          <a:ext cx="4440520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Исправление ошибок, преодоление трудностей</a:t>
          </a:r>
          <a:endParaRPr lang="ru-RU" sz="1600" kern="1200" dirty="0"/>
        </a:p>
      </dsp:txBody>
      <dsp:txXfrm>
        <a:off x="5224694" y="4049729"/>
        <a:ext cx="3108364" cy="1278862"/>
      </dsp:txXfrm>
    </dsp:sp>
    <dsp:sp modelId="{71756B5D-1A6F-49E6-9B50-F05115516942}">
      <dsp:nvSpPr>
        <dsp:cNvPr id="0" name=""/>
        <dsp:cNvSpPr/>
      </dsp:nvSpPr>
      <dsp:spPr>
        <a:xfrm>
          <a:off x="-103459" y="3623442"/>
          <a:ext cx="3842825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Портфолио</a:t>
          </a:r>
          <a:r>
            <a:rPr lang="ru-RU" sz="2400" kern="1200" dirty="0" smtClean="0"/>
            <a:t> ДОУ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-103459" y="4049729"/>
        <a:ext cx="2689977" cy="1278862"/>
      </dsp:txXfrm>
    </dsp:sp>
    <dsp:sp modelId="{F9D95C04-F983-453A-863E-298E46173EBB}">
      <dsp:nvSpPr>
        <dsp:cNvPr id="0" name=""/>
        <dsp:cNvSpPr/>
      </dsp:nvSpPr>
      <dsp:spPr>
        <a:xfrm>
          <a:off x="3894802" y="0"/>
          <a:ext cx="4435993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Диагностическая карта;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Внешний  аудит;</a:t>
          </a:r>
          <a:endParaRPr lang="ru-RU" sz="1600" kern="1200" dirty="0"/>
        </a:p>
      </dsp:txBody>
      <dsp:txXfrm>
        <a:off x="5225600" y="0"/>
        <a:ext cx="3105195" cy="1278862"/>
      </dsp:txXfrm>
    </dsp:sp>
    <dsp:sp modelId="{DB127027-EF0D-40B8-B7A4-404238BAA7AF}">
      <dsp:nvSpPr>
        <dsp:cNvPr id="0" name=""/>
        <dsp:cNvSpPr/>
      </dsp:nvSpPr>
      <dsp:spPr>
        <a:xfrm>
          <a:off x="-62210" y="0"/>
          <a:ext cx="3760328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Самотест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Беседа;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Осведомленность ПК;</a:t>
          </a:r>
          <a:endParaRPr lang="ru-RU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-62210" y="0"/>
        <a:ext cx="2632229" cy="1278862"/>
      </dsp:txXfrm>
    </dsp:sp>
    <dsp:sp modelId="{91366CF9-6B7F-411B-B52F-BEBF56223B97}">
      <dsp:nvSpPr>
        <dsp:cNvPr id="0" name=""/>
        <dsp:cNvSpPr/>
      </dsp:nvSpPr>
      <dsp:spPr>
        <a:xfrm>
          <a:off x="1754233" y="303729"/>
          <a:ext cx="2307280" cy="230728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Заявка</a:t>
          </a:r>
          <a:endParaRPr lang="ru-RU" sz="2300" kern="1200" dirty="0"/>
        </a:p>
      </dsp:txBody>
      <dsp:txXfrm>
        <a:off x="1754233" y="303729"/>
        <a:ext cx="2307280" cy="2307280"/>
      </dsp:txXfrm>
    </dsp:sp>
    <dsp:sp modelId="{619E2C60-3D3A-4A3C-9EE8-AF626CA5D3D9}">
      <dsp:nvSpPr>
        <dsp:cNvPr id="0" name=""/>
        <dsp:cNvSpPr/>
      </dsp:nvSpPr>
      <dsp:spPr>
        <a:xfrm rot="5400000">
          <a:off x="4168085" y="303729"/>
          <a:ext cx="2307280" cy="2307280"/>
        </a:xfrm>
        <a:prstGeom prst="pieWedg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Проблема</a:t>
          </a:r>
          <a:endParaRPr lang="ru-RU" sz="2300" kern="1200" dirty="0"/>
        </a:p>
      </dsp:txBody>
      <dsp:txXfrm rot="5400000">
        <a:off x="4168085" y="303729"/>
        <a:ext cx="2307280" cy="2307280"/>
      </dsp:txXfrm>
    </dsp:sp>
    <dsp:sp modelId="{A92883C4-4D43-40B4-B5DF-9AB6076B92A3}">
      <dsp:nvSpPr>
        <dsp:cNvPr id="0" name=""/>
        <dsp:cNvSpPr/>
      </dsp:nvSpPr>
      <dsp:spPr>
        <a:xfrm rot="10800000">
          <a:off x="4199580" y="2746561"/>
          <a:ext cx="2307280" cy="2307280"/>
        </a:xfrm>
        <a:prstGeom prst="pieWedg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Решение</a:t>
          </a:r>
          <a:endParaRPr lang="ru-RU" sz="2300" kern="1200" dirty="0"/>
        </a:p>
      </dsp:txBody>
      <dsp:txXfrm rot="10800000">
        <a:off x="4199580" y="2746561"/>
        <a:ext cx="2307280" cy="2307280"/>
      </dsp:txXfrm>
    </dsp:sp>
    <dsp:sp modelId="{C704985A-156F-4F1A-8594-2EAC1D10E2D6}">
      <dsp:nvSpPr>
        <dsp:cNvPr id="0" name=""/>
        <dsp:cNvSpPr/>
      </dsp:nvSpPr>
      <dsp:spPr>
        <a:xfrm rot="16200000">
          <a:off x="1754233" y="2717581"/>
          <a:ext cx="2307280" cy="2307280"/>
        </a:xfrm>
        <a:prstGeom prst="pieWedg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Вариант</a:t>
          </a:r>
          <a:endParaRPr lang="ru-RU" sz="2300" kern="1200" dirty="0"/>
        </a:p>
      </dsp:txBody>
      <dsp:txXfrm rot="16200000">
        <a:off x="1754233" y="2717581"/>
        <a:ext cx="2307280" cy="2307280"/>
      </dsp:txXfrm>
    </dsp:sp>
    <dsp:sp modelId="{6AC5BC6A-A71E-41B2-A017-4A98EDEF07DE}">
      <dsp:nvSpPr>
        <dsp:cNvPr id="0" name=""/>
        <dsp:cNvSpPr/>
      </dsp:nvSpPr>
      <dsp:spPr>
        <a:xfrm>
          <a:off x="3716487" y="2184722"/>
          <a:ext cx="796624" cy="69271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22A42-48E0-4175-ABEC-0E971F6A2623}">
      <dsp:nvSpPr>
        <dsp:cNvPr id="0" name=""/>
        <dsp:cNvSpPr/>
      </dsp:nvSpPr>
      <dsp:spPr>
        <a:xfrm rot="10800000">
          <a:off x="3716487" y="2451152"/>
          <a:ext cx="796624" cy="69271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52F5D-0851-4F17-B192-4EC69A34C08D}">
      <dsp:nvSpPr>
        <dsp:cNvPr id="0" name=""/>
        <dsp:cNvSpPr/>
      </dsp:nvSpPr>
      <dsp:spPr>
        <a:xfrm>
          <a:off x="2742599" y="52577"/>
          <a:ext cx="2734056" cy="27340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Старший воспитатель</a:t>
          </a:r>
          <a:endParaRPr lang="ru-RU" sz="2800" kern="1200" dirty="0"/>
        </a:p>
      </dsp:txBody>
      <dsp:txXfrm>
        <a:off x="3058067" y="420623"/>
        <a:ext cx="2103120" cy="867537"/>
      </dsp:txXfrm>
    </dsp:sp>
    <dsp:sp modelId="{841EA15B-3C42-4E50-868C-E40C3F77E942}">
      <dsp:nvSpPr>
        <dsp:cNvPr id="0" name=""/>
        <dsp:cNvSpPr/>
      </dsp:nvSpPr>
      <dsp:spPr>
        <a:xfrm>
          <a:off x="3951894" y="1261871"/>
          <a:ext cx="2734056" cy="2734056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Педагогический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коллектив</a:t>
          </a:r>
          <a:endParaRPr lang="ru-RU" sz="2400" kern="1200" dirty="0"/>
        </a:p>
      </dsp:txBody>
      <dsp:txXfrm>
        <a:off x="5424078" y="1577340"/>
        <a:ext cx="1051560" cy="2103120"/>
      </dsp:txXfrm>
    </dsp:sp>
    <dsp:sp modelId="{288242D6-637C-4DC1-88D3-DE9BFD268D90}">
      <dsp:nvSpPr>
        <dsp:cNvPr id="0" name=""/>
        <dsp:cNvSpPr/>
      </dsp:nvSpPr>
      <dsp:spPr>
        <a:xfrm>
          <a:off x="2742599" y="2471166"/>
          <a:ext cx="2734056" cy="2734056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 психолог</a:t>
          </a:r>
          <a:endParaRPr lang="ru-RU" sz="2400" kern="1200" dirty="0"/>
        </a:p>
      </dsp:txBody>
      <dsp:txXfrm>
        <a:off x="3058067" y="3969639"/>
        <a:ext cx="2103120" cy="867537"/>
      </dsp:txXfrm>
    </dsp:sp>
    <dsp:sp modelId="{A35CC5A8-9026-4650-97E9-B2F5588E892B}">
      <dsp:nvSpPr>
        <dsp:cNvPr id="0" name=""/>
        <dsp:cNvSpPr/>
      </dsp:nvSpPr>
      <dsp:spPr>
        <a:xfrm>
          <a:off x="1584186" y="1224142"/>
          <a:ext cx="2734056" cy="273405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794498" y="1539610"/>
        <a:ext cx="1051560" cy="210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2D3D93-4B5E-44B7-806F-F9E9F7C0CFD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C1E109-F315-4427-9205-FE3D96FA8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9AAC-C407-408A-BB72-A8E14A1940DB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B80A-9171-44D3-9C59-BAFD4B998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3737-89A8-4527-AA56-E5D7ED8EE4F6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1C5C-89F4-4EAF-8934-B16FE06BD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02C5-6B7B-481F-A17D-9DBE08DB75AB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D960-3769-4D1F-9B8D-7154FAB20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58EB-311B-486E-9A93-F2CC45078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1C00-FC11-4F9B-90B4-F6272E882F2C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7880-669F-483B-9953-3F6391F8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E766-70A7-46EA-A6CF-FC08930B6AE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5F8B-739E-4C45-BD32-67DDC99C9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042A-D647-423F-8D82-DE9A6EF2464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4017-D741-4C6B-BC8D-4DE780A63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A378-D261-42FF-9ED8-33D50B1548E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A612-5890-47EE-82A8-9FA695BB7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B64E-28F0-4648-B15C-FD35AB0E6EE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BDFD-F218-46D9-A646-A153B012F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CE80-2EE9-4008-9C2C-1D9B6315C888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A883-1225-49B1-8805-BCA7B12B6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7689-7685-41EA-9952-96F104A63EC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DED5-E3FC-4CA8-A0C7-0013ADF5C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D914-352F-429E-87EB-C99D179E4B56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3E37-EBF8-4940-A3E1-645A9DDE6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75187D-A80B-4DE4-A859-08D0268ACAC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F20191-A9E1-4349-8E57-8213D45FD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lite-groups.ru/wp-content/uploads/2009/12/04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i032.radikal.ru/0806/ce/f0ec8037627e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component/option,com_mtree/task,viewlink/link_id,5915/Itemid,118/" TargetMode="External"/><Relationship Id="rId2" Type="http://schemas.openxmlformats.org/officeDocument/2006/relationships/hyperlink" Target="http://www.ug.ru/issues07/?action=topic&amp;toid=3711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edsovet.org/component/option,com_mtree/task,viewlink/link_id,5543/Itemid,118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2636838"/>
            <a:ext cx="7772400" cy="24050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"Методическое сопровождение педагога в ходе создания электронного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450" y="2205038"/>
            <a:ext cx="705643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31913" y="5229225"/>
            <a:ext cx="705643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732588" y="4767362"/>
            <a:ext cx="165576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Новиков М.С.</a:t>
            </a:r>
          </a:p>
          <a:p>
            <a:pPr algn="ctr" eaLnBrk="0" hangingPunct="0"/>
            <a:endParaRPr lang="ru-RU" dirty="0">
              <a:latin typeface="Calibri" pitchFamily="34" charset="0"/>
            </a:endParaRP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2771775" y="5838825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Санкт Петербург</a:t>
            </a:r>
          </a:p>
          <a:p>
            <a:pPr algn="ctr"/>
            <a:endParaRPr lang="ru-RU" sz="2400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39850" y="5310188"/>
            <a:ext cx="70564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87450" y="2276475"/>
            <a:ext cx="70564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144239"/>
            <a:ext cx="8229600" cy="105251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Пусть говорят….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589587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Заведующая ДОУ</a:t>
            </a:r>
            <a:r>
              <a:rPr lang="ru-RU" sz="22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«…Зачем  использовать это электронное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нам комитет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ИМЦ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ничего не спускал, мне надо баланс  считать, а на это у меня время есть…».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Методист учреждения: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 «не знаю!!! Если да то возможно,  что  я дам конкретный  план педагогу, что будем делать», «в какой срок», «что будем показывать на защиту»);</a:t>
            </a:r>
          </a:p>
          <a:p>
            <a:pPr eaLnBrk="1" hangingPunct="1">
              <a:defRPr/>
            </a:pPr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учреждения: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(« …я согласна, а что, того еще не было,  я хочу что бы у меня было «Мое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когда начнем делать!!! );</a:t>
            </a:r>
          </a:p>
          <a:p>
            <a:pPr eaLnBrk="1" hangingPunct="1">
              <a:defRPr/>
            </a:pPr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учреждения: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«…хорошая, удачливая форма, можно взять…»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, (…зачем  этот бред, нет я вполне довольна простой формой – бумажной , нам проблемы не нужны, и кто этим будет заниматься…)!!!.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077200" cy="112553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Результаты  анкетирования и опросов показали: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341562"/>
            <a:ext cx="8351838" cy="2303462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000" b="1" dirty="0" smtClean="0"/>
              <a:t>80%</a:t>
            </a:r>
            <a:r>
              <a:rPr lang="ru-RU" sz="2000" dirty="0" smtClean="0"/>
              <a:t> педагогов относятся к такой форме положительно и готовы использовать ее при обобщении своего опыта, презентации опыта и предъявлять  при прохождении аттестации </a:t>
            </a:r>
            <a:r>
              <a:rPr lang="ru-RU" sz="2000" b="1" u="sng" dirty="0" smtClean="0"/>
              <a:t>с условием в оказании методического сопровождения</a:t>
            </a:r>
            <a:r>
              <a:rPr lang="ru-RU" sz="2000" u="sng" dirty="0" smtClean="0"/>
              <a:t>. </a:t>
            </a:r>
          </a:p>
          <a:p>
            <a:pPr algn="ctr">
              <a:lnSpc>
                <a:spcPct val="115000"/>
              </a:lnSpc>
            </a:pPr>
            <a:r>
              <a:rPr lang="ru-RU" sz="2000" b="1" dirty="0" smtClean="0"/>
              <a:t>15% </a:t>
            </a:r>
            <a:r>
              <a:rPr lang="ru-RU" sz="2000" dirty="0" smtClean="0"/>
              <a:t>- относятся отрицательно и не готовы использовать данную форму;</a:t>
            </a:r>
          </a:p>
          <a:p>
            <a:pPr>
              <a:lnSpc>
                <a:spcPct val="115000"/>
              </a:lnSpc>
            </a:pPr>
            <a:endParaRPr lang="ru-RU" sz="2000" dirty="0" smtClean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50913" y="3363863"/>
          <a:ext cx="7386637" cy="3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424862" cy="5661025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исследования, посвященные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андрагогическим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основам непрерывного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С.Г.Вершловский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И.Змеев, С.Лебедева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Л.М.Маневцова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др.);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работы,  раскрывающие современных сущности условия и специфику методической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(Ю.В.Васильев,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Ю.А.Конаржевский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Г.С.Лазарев, Т.И.Шамова, М.М.Поташник, Г.Н.Сериков,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В.А.Сластенин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П.И.Третьяков и др.);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теоретические основы индивидуального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Г.З.Алибекова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М.М.Анцибор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А.А.Аукум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А.В.Рудковская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др.);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идеи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подхода в образовании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(В.А.Козырев,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Ю.В.Подзюбанова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Н.Ф.Радионова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А.П.ТряпицинаВ.И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Э.Ф.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И.А. Зимняя, М.А. Петухов,); </a:t>
            </a:r>
          </a:p>
          <a:p>
            <a:pPr>
              <a:defRPr/>
            </a:pP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Концептуальными основами педагогического сопровождения выступили: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 сопровождения педагога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1816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педагогического сопровождения: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механизм сопровождения педагогов  в процессе создания «электронного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как презентации профессионального опыта;</a:t>
            </a:r>
          </a:p>
          <a:p>
            <a:pPr algn="just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педагогического сопровождения: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диагностический материал, позволяющий оценить возможности и потенциал педагогического работника в ходе создания электронного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Спроектировать и разработать маршрут профессиональной деятельности в ходе создания электронного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методы и приемы сопровождения педагога в ходе создания электронного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Осуществить мониторинг полученных результатов;</a:t>
            </a:r>
          </a:p>
        </p:txBody>
      </p:sp>
      <p:pic>
        <p:nvPicPr>
          <p:cNvPr id="15364" name="Picture 5" descr="Картинка 1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292600"/>
            <a:ext cx="11874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1692275" y="1484313"/>
            <a:ext cx="5759450" cy="792162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1476375" y="2205038"/>
            <a:ext cx="6119813" cy="792162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1331913" y="2997200"/>
            <a:ext cx="6480175" cy="792163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116013" y="3789363"/>
            <a:ext cx="6911975" cy="792162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900113" y="4508500"/>
            <a:ext cx="7343775" cy="792163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8636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сопровождения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684213" y="5229225"/>
            <a:ext cx="7775575" cy="863600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323850" y="6065838"/>
            <a:ext cx="8496300" cy="792162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1484784"/>
            <a:ext cx="48967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Самостоятельность и ответственность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педагога за решение проблемы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2420888"/>
            <a:ext cx="404777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Непрерывность сопровождения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3212976"/>
            <a:ext cx="498848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 интересов сопровождаемого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3933056"/>
            <a:ext cx="478836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Субъект-субъектного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взаимодействия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4653136"/>
            <a:ext cx="579376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Раскрытие внутреннего  потенциала педагога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5445224"/>
            <a:ext cx="517763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Открытость межличностных отношений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91680" y="6150114"/>
            <a:ext cx="574836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- как самоценный субъект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непрерывного педагогического образования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401" name="Picture 11" descr="Картинка 3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836613"/>
            <a:ext cx="11191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b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Аналитико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диагностический этап 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255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диагностическая карта педагога ДОУ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208962" cy="5469890"/>
        </p:xfrm>
        <a:graphic>
          <a:graphicData uri="http://schemas.openxmlformats.org/drawingml/2006/table">
            <a:tbl>
              <a:tblPr/>
              <a:tblGrid>
                <a:gridCol w="3128962"/>
                <a:gridCol w="2990850"/>
                <a:gridCol w="2089150"/>
              </a:tblGrid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Выводы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Особенности развития ребенка в образовательном процессе (в направлении деятельности,  выбранной педагогом к аттестации).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диагностики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Взаимодействие с детьми по направлению деятельности. 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Просмотр и анализ занятий.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Наблюдение за совместной деятельностью педагога с детьми.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Беседа с педагогом.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Беседа с детьми.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Взаимодействие с другими субъектами педагогического процесса по направлению деятельности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планов работы с родителями, с другими специалистами ДОУ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Проектирование и организация педагогического процесса, направленного на развитие ребенка в направлении деятельности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календарного и перспективного планов работы педагога.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Создание развивающей среды в группе детского сада по направлению деятельности и использование ее возможностей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развивающей среды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Проектирование и осуществление профессионального самообразования по направлению деятельности.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плана самообразования и отслеживание его реализации</a:t>
                      </a: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5" marR="415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275" y="1844675"/>
            <a:ext cx="5770563" cy="11525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dirty="0" smtClean="0"/>
              <a:t>Составление плана работы</a:t>
            </a:r>
          </a:p>
          <a:p>
            <a:pPr algn="ctr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(вместе с педагогом определить разделы, электронного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отобрать необходимый материал на основе диагностики)</a:t>
            </a:r>
            <a:endParaRPr lang="ru-RU" sz="1400" dirty="0"/>
          </a:p>
        </p:txBody>
      </p:sp>
      <p:pic>
        <p:nvPicPr>
          <p:cNvPr id="19459" name="Picture 2" descr="http://im0-tub.yandex.net/i?id=46781044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0350"/>
            <a:ext cx="19431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692275" y="3284538"/>
            <a:ext cx="5915025" cy="1152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latin typeface="+mn-lt"/>
              </a:rPr>
              <a:t>Комплектование базы идей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(определить содержание и наполняемость разделов, «электронные фишки» и баннеры)</a:t>
            </a:r>
            <a:endParaRPr lang="ru-RU" sz="1400" dirty="0"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763713" y="4941888"/>
            <a:ext cx="5832475" cy="1150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dirty="0">
                <a:latin typeface="+mn-lt"/>
              </a:rPr>
              <a:t>Представление информационно-аналитических материалов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(круглый стол, деловые игры, рабочая группа)</a:t>
            </a:r>
            <a:endParaRPr lang="ru-RU" sz="1400" dirty="0">
              <a:latin typeface="+mn-lt"/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4643438" y="4437063"/>
            <a:ext cx="215900" cy="431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451725" y="1773238"/>
            <a:ext cx="863600" cy="446405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4643438" y="2924175"/>
            <a:ext cx="215900" cy="4333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6902553" y="3608775"/>
            <a:ext cx="365189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Педагог, 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старший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Проектировочный этап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268413"/>
          <a:ext cx="8713093" cy="5328940"/>
        </p:xfrm>
        <a:graphic>
          <a:graphicData uri="http://schemas.openxmlformats.org/drawingml/2006/table">
            <a:tbl>
              <a:tblPr/>
              <a:tblGrid>
                <a:gridCol w="1334772"/>
                <a:gridCol w="1451057"/>
                <a:gridCol w="1821830"/>
                <a:gridCol w="1213429"/>
                <a:gridCol w="975798"/>
                <a:gridCol w="977484"/>
                <a:gridCol w="938723"/>
              </a:tblGrid>
              <a:tr h="692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трудностей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решений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Конкретизация содержания работы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решения проблем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реализа-ции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Участ-ники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маршрута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Коррек-тивы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7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Информационная не осведомленность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 литературы  (Чайник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Посещение интернет сайтов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ПК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Систематизация материалов группы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Определение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перечня источников.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Определение критериев анализа.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Анализ по выделенным критериям.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Написание эссе.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3-4я недели октября 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вос-питатель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педагог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Наполнение разделов «электронного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Знакомство с блоками  «порт-фолио».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Знакомство с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других педагогов.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Изучение  содержания «электронного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Определение критериев анализа.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2-3я недели ноября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вос-питатель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педагог,  коллектив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Презентация «электронного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Приглашение педагога - психолога. Зам по ВМР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Выявление проблемы.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2Консультация  педагога психолога.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методиста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1-я не-деля марта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3-я не-деля марта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вос-питатель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педагог, психолог</a:t>
                      </a: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322" marR="373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57338"/>
            <a:ext cx="7416800" cy="143986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мероприятий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Направлены на  повышение знаний и умений педагога по расширению  составление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электрнного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 (консультации, семинары-практикумы, педсоветы и т.д.).</a:t>
            </a:r>
          </a:p>
          <a:p>
            <a:pPr>
              <a:buFont typeface="Arial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11188" y="3141663"/>
            <a:ext cx="7354887" cy="1511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Социальное окружение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организовать взаимодействие педагога с НМЦ, РГПУ им. А.И. Герцена, АППО и т.п., направленное на повышение квалификации педагогов в данном направлении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84213" y="4868863"/>
            <a:ext cx="7281862" cy="16557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Образовательное пространство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Переоборудование методического кабинета,  направленное на помощь педагогу в создании «электронного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 компьютеры (4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шт.),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тематического электронного каталога, различные варианты «электронных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7667625" y="1341438"/>
            <a:ext cx="1152525" cy="532765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030169" y="3670330"/>
            <a:ext cx="53966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 по </a:t>
            </a:r>
            <a:r>
              <a:rPr lang="ru-RU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В.О.Р., </a:t>
            </a:r>
            <a:endParaRPr lang="ru-RU" sz="2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старший воспитатель, методисты НМЦ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III</a:t>
            </a: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 реализации маршрута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4000" smtClean="0"/>
              <a:t>Актуальность темы обусловлена:</a:t>
            </a:r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91513" cy="44958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Нормативно-правовыми предпосылками, а именно:</a:t>
            </a:r>
          </a:p>
          <a:p>
            <a:pPr marL="514350" indent="-514350" algn="just"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Изменение требований к квалификации и компетентности современного специалиста детского сада;</a:t>
            </a:r>
          </a:p>
          <a:p>
            <a:pPr marL="514350" indent="-514350" algn="just"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Рассмотрение дошкольного учреждения как открытой социальной системы;</a:t>
            </a:r>
          </a:p>
          <a:p>
            <a:pPr marL="514350" indent="-514350" algn="just"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Выход нового положения «Об порядке аттестации педагогических работников государственных и муниципальных образовательных учреждений»;	</a:t>
            </a:r>
          </a:p>
        </p:txBody>
      </p:sp>
      <p:pic>
        <p:nvPicPr>
          <p:cNvPr id="5124" name="Picture 6" descr="MCj0423579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873250" cy="1833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824038"/>
                <a:gridCol w="1822450"/>
                <a:gridCol w="1939925"/>
                <a:gridCol w="1941512"/>
                <a:gridCol w="1616075"/>
              </a:tblGrid>
              <a:tr h="339725">
                <a:tc>
                  <a:txBody>
                    <a:bodyPr/>
                    <a:lstStyle/>
                    <a:p>
                      <a:pPr marL="24923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Набор мероприятий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0415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«Портфолио». Его назначение в образовательной системе»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Дать понятия «портфолио»  и его  значение  в системе образования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Определение «портфолио».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История возникновения «портфолио» в системе образования.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Ответить письменно на предложенные вопросы по прослушаному материалу.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041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«Электронное портфолио»   как форма презентации опыта педагогов ДОУ»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Расширить знания  о «электрнном портфолио»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Структура «электронного портфолио».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Наполняемость  «портфолио»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рекомендации по составлению «электронного портфолио» документов.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Зачетное задание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 –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практикоориентированный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Семинар-практикум.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Овладение технологии создания «электрноого портфолио» педагога ДОУ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Научиться применять полученные знания на практике.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образовательного пространства для помощи педагогам в создании «электронное портфолио»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содержания образовательного пространства.</a:t>
                      </a: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1" marR="11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Контрольно- оценочный этап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67544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20725"/>
          </a:xfrm>
        </p:spPr>
        <p:txBody>
          <a:bodyPr/>
          <a:lstStyle/>
          <a:p>
            <a:pPr eaLnBrk="1" hangingPunct="1"/>
            <a:r>
              <a:rPr lang="ru-RU" sz="3600" i="1" u="sng" smtClean="0">
                <a:solidFill>
                  <a:schemeClr val="accent2"/>
                </a:solidFill>
              </a:rPr>
              <a:t>Продукт готов! Как с ним работать?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3213" y="1268413"/>
            <a:ext cx="3313112" cy="5400675"/>
          </a:xfrm>
        </p:spPr>
        <p:txBody>
          <a:bodyPr/>
          <a:lstStyle/>
          <a:p>
            <a:pPr marL="365125" indent="-282575" algn="ctr" eaLnBrk="1" hangingPunct="1">
              <a:lnSpc>
                <a:spcPct val="105000"/>
              </a:lnSpc>
              <a:buFontTx/>
              <a:buNone/>
            </a:pPr>
            <a:r>
              <a:rPr lang="ru-RU" sz="2400" smtClean="0"/>
              <a:t>	</a:t>
            </a:r>
            <a:r>
              <a:rPr lang="ru-RU" sz="2400" u="sng" smtClean="0"/>
              <a:t>В результате получаем :</a:t>
            </a:r>
          </a:p>
          <a:p>
            <a:pPr marL="365125" indent="-282575" algn="just" eaLnBrk="1" hangingPunct="1">
              <a:lnSpc>
                <a:spcPct val="105000"/>
              </a:lnSpc>
              <a:buFont typeface="Wingdings 2" pitchFamily="18" charset="2"/>
              <a:buChar char=""/>
            </a:pPr>
            <a:r>
              <a:rPr lang="ru-RU" sz="2000" smtClean="0"/>
              <a:t>Повышение медиакомпетентности и информационной культуры;</a:t>
            </a:r>
          </a:p>
          <a:p>
            <a:pPr marL="365125" indent="-282575" algn="just" eaLnBrk="1" hangingPunct="1">
              <a:lnSpc>
                <a:spcPct val="105000"/>
              </a:lnSpc>
              <a:buFont typeface="Wingdings 2" pitchFamily="18" charset="2"/>
              <a:buChar char=""/>
            </a:pPr>
            <a:r>
              <a:rPr lang="ru-RU" sz="2000" smtClean="0"/>
              <a:t>Повышение мотивации и социальной активности педагога</a:t>
            </a:r>
          </a:p>
          <a:p>
            <a:pPr marL="365125" indent="-282575" algn="just" eaLnBrk="1" hangingPunct="1">
              <a:lnSpc>
                <a:spcPct val="105000"/>
              </a:lnSpc>
              <a:buFont typeface="Wingdings 2" pitchFamily="18" charset="2"/>
              <a:buChar char=""/>
            </a:pPr>
            <a:r>
              <a:rPr lang="ru-RU" sz="2000" smtClean="0"/>
              <a:t>Расширение круга пользователей информацией портфолио</a:t>
            </a:r>
          </a:p>
        </p:txBody>
      </p:sp>
      <p:pic>
        <p:nvPicPr>
          <p:cNvPr id="24580" name="Picture 4" descr="MCj028995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2060575"/>
            <a:ext cx="2543175" cy="2185988"/>
          </a:xfrm>
        </p:spPr>
      </p:pic>
      <p:pic>
        <p:nvPicPr>
          <p:cNvPr id="24581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44675"/>
            <a:ext cx="2395538" cy="2171700"/>
          </a:xfrm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372225" y="4508500"/>
            <a:ext cx="2519363" cy="865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Постоянный пересмотр</a:t>
            </a:r>
          </a:p>
          <a:p>
            <a:pPr algn="ctr"/>
            <a:r>
              <a:rPr lang="ru-RU">
                <a:latin typeface="Calibri" pitchFamily="34" charset="0"/>
              </a:rPr>
              <a:t>материалов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23850" y="4221163"/>
            <a:ext cx="2303463" cy="12239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Определение </a:t>
            </a:r>
          </a:p>
          <a:p>
            <a:pPr algn="ctr"/>
            <a:r>
              <a:rPr lang="ru-RU">
                <a:latin typeface="Calibri" pitchFamily="34" charset="0"/>
              </a:rPr>
              <a:t>Интервала</a:t>
            </a:r>
          </a:p>
          <a:p>
            <a:pPr algn="ctr"/>
            <a:r>
              <a:rPr lang="ru-RU">
                <a:latin typeface="Calibri" pitchFamily="34" charset="0"/>
              </a:rPr>
              <a:t>Регулярности</a:t>
            </a:r>
          </a:p>
          <a:p>
            <a:pPr algn="ctr"/>
            <a:r>
              <a:rPr lang="ru-RU">
                <a:latin typeface="Calibri" pitchFamily="34" charset="0"/>
              </a:rPr>
              <a:t>обновлений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67544" y="1340768"/>
          <a:ext cx="821925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750" y="0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Кто и кого сопровождает?</a:t>
            </a:r>
          </a:p>
        </p:txBody>
      </p:sp>
      <p:sp>
        <p:nvSpPr>
          <p:cNvPr id="8" name="Стрелка вправо 7"/>
          <p:cNvSpPr/>
          <p:nvPr/>
        </p:nvSpPr>
        <p:spPr>
          <a:xfrm rot="13312008">
            <a:off x="1730375" y="2497138"/>
            <a:ext cx="666750" cy="58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10288" y="2205038"/>
            <a:ext cx="7651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988840"/>
            <a:ext cx="1787669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НМЦ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2132856"/>
            <a:ext cx="1787669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ДОУ</a:t>
            </a:r>
          </a:p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ДОУ</a:t>
            </a:r>
          </a:p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ДОУ</a:t>
            </a:r>
          </a:p>
        </p:txBody>
      </p:sp>
      <p:sp>
        <p:nvSpPr>
          <p:cNvPr id="15" name="5-конечная звезда 14"/>
          <p:cNvSpPr/>
          <p:nvPr/>
        </p:nvSpPr>
        <p:spPr>
          <a:xfrm>
            <a:off x="4427538" y="3789363"/>
            <a:ext cx="431800" cy="3603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3645024"/>
            <a:ext cx="18002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 по ВМР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3545"/>
            <a:ext cx="8229600" cy="765175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26627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235794"/>
            <a:ext cx="8218487" cy="5289550"/>
          </a:xfrm>
        </p:spPr>
        <p:txBody>
          <a:bodyPr/>
          <a:lstStyle/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Виноградова Н.А. и др. Мониторинг в современном детском саду. Методическое пособие /Н. А. Виноградова, Н.В.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Ю.В.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Р.М. Абрамова., Л.И.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Шпаковская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М.: ТЦ Сфера, 2010.- 64 с. 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Лукина Л.И. Организационные аспекты работы с педагогическими кадрами ДОУ. Методическое пособие. – М.: ТЦ сфера, 2010.- 128 с.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Новицкая В.А.  Методическое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соаровождение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воспитателя как условие обеспечения качества деятельности современного детского сада. Журнал старший воспитатель 12.2009.</a:t>
            </a:r>
          </a:p>
          <a:p>
            <a:pPr algn="just" eaLnBrk="1" hangingPunct="1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Н.В Диагностика и развитие профессионального мастерства педагогов в ДОУ: метод. пособие / Н.В.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Ю.В.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М.: Айрис- пресс,2008. – 144 с. 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Федотова Е.Е. Новикова Т.Г.,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Т.Г.,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Прутченков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зарубежной образовательной практике.//  Вопросы образования. -  2004, № 3. – с. 103-129.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Чернышева А.Н.,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Кочкина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ДОУ. – М.: Скрипторий, 2009. – 72с. 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Безруких И.Н.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Portfolio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Портфель достижений педагога //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ug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issues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07/?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action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=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topic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&amp;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toid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=3711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Бородина Т.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 инструмент осознания собственных целей образования //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http://pedsovet.org/component/option,com_mtree/task,viewlink/link_id,5915/Itemid,118/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Булгак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В.Б. Повышение компетентности и осведомленности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персовнала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// http://www.elitarium.ru/2007/02/09/andragogika.html.</a:t>
            </a:r>
          </a:p>
          <a:p>
            <a:pPr algn="just" eaLnBrk="1" hangingPunct="1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Гительман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Л.Д. Условия совершенствования и профессионального саморазвития. // http://www.elitarium.ru/2007/02/09/andragogika.html.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Горбушин А.Г.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Атестация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педагога, новые ресурсы. //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http://pedsovet.org/component/option,com_mtree/task,viewlink/link_id,5543/Itemid,118/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endParaRPr lang="ru-RU" sz="1600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619250" y="549275"/>
            <a:ext cx="73802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endParaRPr lang="ru-RU" sz="5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900113" y="500063"/>
            <a:ext cx="778668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0" b="1" i="1" dirty="0">
              <a:latin typeface="Monotype Corsiva" pitchFamily="66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0" b="1" i="1" dirty="0">
              <a:latin typeface="Monotype Corsiva" pitchFamily="66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Спасибо  за  внимание!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0" b="1" i="1" dirty="0">
              <a:latin typeface="Monotype Corsiva" pitchFamily="66" charset="0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0000"/>
            <a:ext cx="30765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870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DE"/>
              </a:clrFrom>
              <a:clrTo>
                <a:srgbClr val="FFF8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0767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godm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5084763"/>
            <a:ext cx="15716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ealt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teach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412875"/>
            <a:ext cx="1905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7307b81b6b06cb7fe450d2bb489acfe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88913"/>
            <a:ext cx="47244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19600"/>
            <a:ext cx="3352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10"/>
          <p:cNvSpPr>
            <a:spLocks noChangeArrowheads="1"/>
          </p:cNvSpPr>
          <p:nvPr/>
        </p:nvSpPr>
        <p:spPr bwMode="auto">
          <a:xfrm rot="-5400000">
            <a:off x="5940426" y="1916112"/>
            <a:ext cx="647700" cy="936625"/>
          </a:xfrm>
          <a:prstGeom prst="downArrow">
            <a:avLst>
              <a:gd name="adj1" fmla="val 50000"/>
              <a:gd name="adj2" fmla="val 399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3" name="AutoShape 11"/>
          <p:cNvSpPr>
            <a:spLocks noChangeArrowheads="1"/>
          </p:cNvSpPr>
          <p:nvPr/>
        </p:nvSpPr>
        <p:spPr bwMode="auto">
          <a:xfrm>
            <a:off x="4267200" y="44196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 rot="-3091546">
            <a:off x="5524500" y="40005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5" name="AutoShape 14"/>
          <p:cNvSpPr>
            <a:spLocks noChangeArrowheads="1"/>
          </p:cNvSpPr>
          <p:nvPr/>
        </p:nvSpPr>
        <p:spPr bwMode="auto">
          <a:xfrm rot="5400000">
            <a:off x="2019300" y="27813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6" name="AutoShape 15"/>
          <p:cNvSpPr>
            <a:spLocks noChangeArrowheads="1"/>
          </p:cNvSpPr>
          <p:nvPr/>
        </p:nvSpPr>
        <p:spPr bwMode="auto">
          <a:xfrm rot="2725277">
            <a:off x="2716213" y="4049713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1096963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24 марта 2010 года № 209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196752"/>
          <a:ext cx="554461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2" descr="C:\ВУЗ 2010\ВУЗ 2009-2010\Выпускная квалификационная работа 2010\Проект на защиту\blank version\44487528_1214219087_stockxpertcom_id705679_size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1557338"/>
            <a:ext cx="234156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ВУЗ 2010\ВУЗ 2009-2010\Выпускная квалификационная работа 2010\Проект на защиту\blank version\75432098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4149725"/>
            <a:ext cx="25098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04137" cy="98107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цели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портфолио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педагога – это: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424862" cy="5543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проанализировать и представить значимые профессиональные результаты;</a:t>
            </a:r>
          </a:p>
          <a:p>
            <a:pPr>
              <a:lnSpc>
                <a:spcPct val="115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обеспечить мониторинг профессионального роста.</a:t>
            </a:r>
          </a:p>
          <a:p>
            <a:pPr>
              <a:lnSpc>
                <a:spcPct val="115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открытая экспертиза, финансовое стимлирование;</a:t>
            </a:r>
          </a:p>
          <a:p>
            <a:pPr algn="ctr">
              <a:lnSpc>
                <a:spcPct val="115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Таким, образом, «Портфолио» позволяет учитывать результаты, достигнутые педагогом в разнообразных видах деятельности - образовательной, воспитательной, творческой, самообразовательной.</a:t>
            </a:r>
          </a:p>
          <a:p>
            <a:pPr algn="ctr">
              <a:lnSpc>
                <a:spcPct val="115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(Ф.Ф. Иванов, А.С. Дюкарева, Н.И. Шкиндер и др.)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066087" cy="12668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электронное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557338"/>
            <a:ext cx="7777162" cy="4692650"/>
          </a:xfrm>
        </p:spPr>
        <p:txBody>
          <a:bodyPr/>
          <a:lstStyle/>
          <a:p>
            <a:pPr marL="609600" indent="-609600" algn="just">
              <a:lnSpc>
                <a:spcPct val="115000"/>
              </a:lnSpc>
              <a:buFontTx/>
              <a:buNone/>
            </a:pPr>
            <a:r>
              <a:rPr lang="ru-RU" sz="2400" smtClean="0"/>
              <a:t>	</a:t>
            </a:r>
            <a:r>
              <a:rPr lang="ru-RU" sz="2400" b="1" i="1" smtClean="0"/>
              <a:t>Электронный портфолио</a:t>
            </a:r>
            <a:r>
              <a:rPr lang="ru-RU" sz="2400" smtClean="0"/>
              <a:t> педагога — это </a:t>
            </a:r>
            <a:r>
              <a:rPr lang="ru-RU" sz="2400" b="1" u="sng" smtClean="0"/>
              <a:t>целостность,</a:t>
            </a:r>
            <a:r>
              <a:rPr lang="ru-RU" sz="2400" smtClean="0"/>
              <a:t> представляющая собой совокупность различных блоков, </a:t>
            </a:r>
            <a:r>
              <a:rPr lang="ru-RU" sz="2400" b="1" u="sng" smtClean="0"/>
              <a:t>разнообразных видов работ</a:t>
            </a:r>
            <a:r>
              <a:rPr lang="ru-RU" sz="2400" smtClean="0"/>
              <a:t> педагога, </a:t>
            </a:r>
            <a:r>
              <a:rPr lang="ru-RU" sz="2400" b="1" u="sng" smtClean="0"/>
              <a:t>отражающих все стороны его педагогической деятельности</a:t>
            </a:r>
            <a:r>
              <a:rPr lang="ru-RU" sz="2400" smtClean="0"/>
              <a:t>. </a:t>
            </a:r>
          </a:p>
          <a:p>
            <a:pPr marL="609600" indent="-609600" algn="just">
              <a:lnSpc>
                <a:spcPct val="115000"/>
              </a:lnSpc>
              <a:buFontTx/>
              <a:buNone/>
            </a:pPr>
            <a:r>
              <a:rPr lang="ru-RU" sz="2400" smtClean="0"/>
              <a:t>	</a:t>
            </a:r>
            <a:r>
              <a:rPr lang="ru-RU" sz="2400" b="1" i="1" smtClean="0"/>
              <a:t>Электронный портфолио</a:t>
            </a:r>
            <a:r>
              <a:rPr lang="ru-RU" sz="2400" smtClean="0"/>
              <a:t> создает условия для </a:t>
            </a:r>
            <a:r>
              <a:rPr lang="ru-RU" sz="2400" b="1" u="sng" smtClean="0"/>
              <a:t>самореализации и самовыражения педагога</a:t>
            </a:r>
            <a:r>
              <a:rPr lang="ru-RU" sz="2400" smtClean="0"/>
              <a:t>, рефлексии своей педагогической деятельности, формирования успешности и индивидуального профессионального роста.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8750" cy="119697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электронного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призвана: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077200" cy="5472113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2800" smtClean="0"/>
              <a:t>"работать" на уточнение ранее поставленных целей;</a:t>
            </a:r>
          </a:p>
          <a:p>
            <a:pPr algn="just">
              <a:lnSpc>
                <a:spcPct val="115000"/>
              </a:lnSpc>
            </a:pPr>
            <a:r>
              <a:rPr lang="ru-RU" sz="2800" smtClean="0"/>
              <a:t>становиться своеобразным индикатором степени достижения этих целей;</a:t>
            </a:r>
          </a:p>
          <a:p>
            <a:pPr algn="just">
              <a:lnSpc>
                <a:spcPct val="115000"/>
              </a:lnSpc>
            </a:pPr>
            <a:r>
              <a:rPr lang="ru-RU" sz="2800" smtClean="0"/>
              <a:t>служить сигналом к их неизбежной корректировке для оптимизации предпринимаемых усилий по достижению ранее определенных целей.</a:t>
            </a:r>
          </a:p>
          <a:p>
            <a:pPr algn="ctr">
              <a:lnSpc>
                <a:spcPct val="115000"/>
              </a:lnSpc>
              <a:buFontTx/>
              <a:buNone/>
            </a:pPr>
            <a:r>
              <a:rPr lang="ru-RU" sz="2800" u="sng" smtClean="0"/>
              <a:t>(Е.П. Голубков Е.П, Т.Г. Новикова, М.А.Пинская, А.С. Прутченков, И.И.Викторова и др.)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использования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267" name="Picture 11" descr="C:\Documents and Settings\Sveta\Local Settings\Temporary Internet Files\Content.IE5\7O00BN1S\MPj028988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22764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7" descr="C:\Documents and Settings\Sveta\Local Settings\Temporary Internet Files\Content.IE5\Y16D8865\MCj028897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125538"/>
            <a:ext cx="26479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0" descr="C:\Documents and Settings\Sveta\Local Settings\Temporary Internet Files\Content.IE5\YE3UCI0Y\MCj023075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052513"/>
            <a:ext cx="1249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5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860800"/>
            <a:ext cx="23034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6" descr="C:\Documents and Settings\Sveta\Local Settings\Temporary Internet Files\Content.IE5\4FJJLQZK\MCj0078749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196975"/>
            <a:ext cx="28813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MPj040898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3933825"/>
            <a:ext cx="2120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79388" y="3213100"/>
            <a:ext cx="18716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Аудит,</a:t>
            </a:r>
          </a:p>
          <a:p>
            <a:pPr algn="ctr"/>
            <a:r>
              <a:rPr lang="ru-RU">
                <a:latin typeface="Calibri" pitchFamily="34" charset="0"/>
              </a:rPr>
              <a:t>самоэкспертиза</a:t>
            </a: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2555875" y="3213100"/>
            <a:ext cx="2808288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Презентация опыта 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5795963" y="3141663"/>
            <a:ext cx="3024187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Систематизация </a:t>
            </a:r>
          </a:p>
          <a:p>
            <a:pPr algn="ctr"/>
            <a:r>
              <a:rPr lang="ru-RU">
                <a:latin typeface="Calibri" pitchFamily="34" charset="0"/>
              </a:rPr>
              <a:t>результата 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179388" y="6237288"/>
            <a:ext cx="26289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Трудоустройство 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3276600" y="6237288"/>
            <a:ext cx="23749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Обмен опытом 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1278" name="Rectangle 16"/>
          <p:cNvSpPr>
            <a:spLocks noChangeArrowheads="1"/>
          </p:cNvSpPr>
          <p:nvPr/>
        </p:nvSpPr>
        <p:spPr bwMode="auto">
          <a:xfrm>
            <a:off x="5940425" y="6237288"/>
            <a:ext cx="2808288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Самосовершенствование 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u="sng" dirty="0">
                <a:solidFill>
                  <a:schemeClr val="accent2"/>
                </a:solidFill>
              </a:rPr>
              <a:t>Совокупность различных компонентов:</a:t>
            </a:r>
            <a:br>
              <a:rPr lang="ru-RU" sz="4000" b="1" i="1" u="sng" dirty="0">
                <a:solidFill>
                  <a:schemeClr val="accent2"/>
                </a:solidFill>
              </a:rPr>
            </a:br>
            <a:endParaRPr lang="ru-RU" sz="4000" b="1" i="1" u="sng" dirty="0">
              <a:solidFill>
                <a:schemeClr val="accent2"/>
              </a:solidFill>
            </a:endParaRPr>
          </a:p>
        </p:txBody>
      </p:sp>
      <p:pic>
        <p:nvPicPr>
          <p:cNvPr id="12291" name="Picture 13" descr="i?id=25136825-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1628775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9" descr="student0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700213"/>
            <a:ext cx="21605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21"/>
          <p:cNvSpPr>
            <a:spLocks noChangeArrowheads="1"/>
          </p:cNvSpPr>
          <p:nvPr/>
        </p:nvSpPr>
        <p:spPr bwMode="auto">
          <a:xfrm rot="5400000">
            <a:off x="2401888" y="2143125"/>
            <a:ext cx="381000" cy="647700"/>
          </a:xfrm>
          <a:prstGeom prst="down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AutoShape 23"/>
          <p:cNvSpPr>
            <a:spLocks noChangeArrowheads="1"/>
          </p:cNvSpPr>
          <p:nvPr/>
        </p:nvSpPr>
        <p:spPr bwMode="auto">
          <a:xfrm>
            <a:off x="3276600" y="3716338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AutoShape 24"/>
          <p:cNvSpPr>
            <a:spLocks noChangeArrowheads="1"/>
          </p:cNvSpPr>
          <p:nvPr/>
        </p:nvSpPr>
        <p:spPr bwMode="auto">
          <a:xfrm>
            <a:off x="5003800" y="3716338"/>
            <a:ext cx="288925" cy="720725"/>
          </a:xfrm>
          <a:prstGeom prst="downArrow">
            <a:avLst>
              <a:gd name="adj1" fmla="val 50000"/>
              <a:gd name="adj2" fmla="val 395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AutoShape 25"/>
          <p:cNvSpPr>
            <a:spLocks noChangeArrowheads="1"/>
          </p:cNvSpPr>
          <p:nvPr/>
        </p:nvSpPr>
        <p:spPr bwMode="auto">
          <a:xfrm rot="-5400000">
            <a:off x="5699125" y="2230438"/>
            <a:ext cx="266700" cy="647700"/>
          </a:xfrm>
          <a:prstGeom prst="downArrow">
            <a:avLst>
              <a:gd name="adj1" fmla="val 68750"/>
              <a:gd name="adj2" fmla="val 6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AutoShape 26"/>
          <p:cNvSpPr>
            <a:spLocks noChangeArrowheads="1"/>
          </p:cNvSpPr>
          <p:nvPr/>
        </p:nvSpPr>
        <p:spPr bwMode="auto">
          <a:xfrm rot="2819318">
            <a:off x="2516188" y="3321050"/>
            <a:ext cx="381000" cy="647700"/>
          </a:xfrm>
          <a:prstGeom prst="down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298" name="Picture 12" descr="MCj02333990000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341438"/>
            <a:ext cx="1150937" cy="1533525"/>
          </a:xfrm>
        </p:spPr>
      </p:pic>
      <p:sp>
        <p:nvSpPr>
          <p:cNvPr id="12299" name="WordArt 15"/>
          <p:cNvSpPr>
            <a:spLocks noChangeArrowheads="1" noChangeShapeType="1" noTextEdit="1"/>
          </p:cNvSpPr>
          <p:nvPr/>
        </p:nvSpPr>
        <p:spPr bwMode="auto">
          <a:xfrm>
            <a:off x="0" y="2924175"/>
            <a:ext cx="1871663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Общие сведения о педагоге</a:t>
            </a:r>
          </a:p>
        </p:txBody>
      </p:sp>
      <p:pic>
        <p:nvPicPr>
          <p:cNvPr id="12300" name="Picture 24" descr="MCj02404010000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3644900"/>
            <a:ext cx="1954213" cy="1665288"/>
          </a:xfrm>
        </p:spPr>
      </p:pic>
      <p:sp>
        <p:nvSpPr>
          <p:cNvPr id="12301" name="WordArt 26"/>
          <p:cNvSpPr>
            <a:spLocks noChangeArrowheads="1" noChangeShapeType="1" noTextEdit="1"/>
          </p:cNvSpPr>
          <p:nvPr/>
        </p:nvSpPr>
        <p:spPr bwMode="auto">
          <a:xfrm>
            <a:off x="0" y="5445125"/>
            <a:ext cx="1871663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Участие в конкурсах</a:t>
            </a:r>
          </a:p>
        </p:txBody>
      </p:sp>
      <p:pic>
        <p:nvPicPr>
          <p:cNvPr id="12302" name="Picture 27" descr="MCj041048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652963"/>
            <a:ext cx="142875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WordArt 28"/>
          <p:cNvSpPr>
            <a:spLocks noChangeArrowheads="1" noChangeShapeType="1" noTextEdit="1"/>
          </p:cNvSpPr>
          <p:nvPr/>
        </p:nvSpPr>
        <p:spPr bwMode="auto">
          <a:xfrm>
            <a:off x="2339975" y="6308725"/>
            <a:ext cx="18716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использование технологии</a:t>
            </a:r>
          </a:p>
        </p:txBody>
      </p:sp>
      <p:pic>
        <p:nvPicPr>
          <p:cNvPr id="12304" name="Picture 16"/>
          <p:cNvPicPr>
            <a:picLocks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716463" y="4724400"/>
            <a:ext cx="1368425" cy="1484313"/>
          </a:xfrm>
          <a:noFill/>
        </p:spPr>
      </p:pic>
      <p:sp>
        <p:nvSpPr>
          <p:cNvPr id="12305" name="WordArt 18"/>
          <p:cNvSpPr>
            <a:spLocks noChangeArrowheads="1" noChangeShapeType="1" noTextEdit="1"/>
          </p:cNvSpPr>
          <p:nvPr/>
        </p:nvSpPr>
        <p:spPr bwMode="auto">
          <a:xfrm>
            <a:off x="4859338" y="6308725"/>
            <a:ext cx="1871662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Официальные документы</a:t>
            </a:r>
          </a:p>
        </p:txBody>
      </p:sp>
      <p:pic>
        <p:nvPicPr>
          <p:cNvPr id="12306" name="Picture 17" descr="MCj028197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716338"/>
            <a:ext cx="18034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AutoShape 26"/>
          <p:cNvSpPr>
            <a:spLocks noChangeArrowheads="1"/>
          </p:cNvSpPr>
          <p:nvPr/>
        </p:nvSpPr>
        <p:spPr bwMode="auto">
          <a:xfrm rot="-2612825">
            <a:off x="5678488" y="3254375"/>
            <a:ext cx="381000" cy="647700"/>
          </a:xfrm>
          <a:prstGeom prst="down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8" name="WordArt 30"/>
          <p:cNvSpPr>
            <a:spLocks noChangeArrowheads="1" noChangeShapeType="1" noTextEdit="1"/>
          </p:cNvSpPr>
          <p:nvPr/>
        </p:nvSpPr>
        <p:spPr bwMode="auto">
          <a:xfrm>
            <a:off x="7235825" y="5949950"/>
            <a:ext cx="1081088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отзывы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1450</Words>
  <Application>Microsoft Office PowerPoint</Application>
  <PresentationFormat>Экран (4:3)</PresentationFormat>
  <Paragraphs>246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Wingdings 2</vt:lpstr>
      <vt:lpstr>Monotype Corsiva</vt:lpstr>
      <vt:lpstr>Тема Office</vt:lpstr>
      <vt:lpstr>"Методическое сопровождение педагога в ходе создания электронного портфолио" </vt:lpstr>
      <vt:lpstr>Актуальность темы обусловлена:</vt:lpstr>
      <vt:lpstr>Слайд 3</vt:lpstr>
      <vt:lpstr>Приказ Министерства образования и науки Российской Федерации от 24 марта 2010 года № 209 </vt:lpstr>
      <vt:lpstr>Основные цели портфолио педагога – это:</vt:lpstr>
      <vt:lpstr>Что такое электронное портфолио?</vt:lpstr>
      <vt:lpstr>Структура электронного портфолио призвана: </vt:lpstr>
      <vt:lpstr>Направления использования портфолио:</vt:lpstr>
      <vt:lpstr>Совокупность различных компонентов: </vt:lpstr>
      <vt:lpstr>Пусть говорят….</vt:lpstr>
      <vt:lpstr>Результаты  анкетирования и опросов показали:</vt:lpstr>
      <vt:lpstr> Концептуальными основами педагогического сопровождения выступили: </vt:lpstr>
      <vt:lpstr>Цель и задачи сопровождения педагога</vt:lpstr>
      <vt:lpstr>Принципы сопровождения*</vt:lpstr>
      <vt:lpstr>I Аналитико- диагностический этап </vt:lpstr>
      <vt:lpstr> Индивидуальная диагностическая карта педагога ДОУ </vt:lpstr>
      <vt:lpstr>Слайд 17</vt:lpstr>
      <vt:lpstr> II Проектировочный этап</vt:lpstr>
      <vt:lpstr>Слайд 19</vt:lpstr>
      <vt:lpstr>Слайд 20</vt:lpstr>
      <vt:lpstr>IV Контрольно- оценочный этап </vt:lpstr>
      <vt:lpstr>Продукт готов! Как с ним работать?</vt:lpstr>
      <vt:lpstr>Слайд 23</vt:lpstr>
      <vt:lpstr>Список литературы: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"Методическое сопровождение педагога в ходе создания электронного портфолио" </dc:title>
  <cp:lastModifiedBy>1</cp:lastModifiedBy>
  <cp:revision>93</cp:revision>
  <dcterms:modified xsi:type="dcterms:W3CDTF">2013-02-26T17:43:18Z</dcterms:modified>
</cp:coreProperties>
</file>