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853" autoAdjust="0"/>
  </p:normalViewPr>
  <p:slideViewPr>
    <p:cSldViewPr>
      <p:cViewPr varScale="1">
        <p:scale>
          <a:sx n="68" d="100"/>
          <a:sy n="68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F176D-5B80-4251-8CC9-9D721F628ECD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2064-44D4-4CAC-8E7D-E24C9E610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2064-44D4-4CAC-8E7D-E24C9E6100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22BE-C3D7-4284-87F9-7438032065E6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BE41-CA4E-4FDD-AB53-0B4C9D17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88840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Пожарная безопасность</a:t>
            </a:r>
          </a:p>
          <a:p>
            <a:pPr algn="ctr"/>
            <a:r>
              <a:rPr lang="ru-RU" sz="4400" dirty="0" smtClean="0"/>
              <a:t>для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дошкольников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229200"/>
            <a:ext cx="5436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Ялышева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/>
              <a:t>Алла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err="1" smtClean="0"/>
              <a:t>Шахвелиловна</a:t>
            </a:r>
            <a:endParaRPr lang="ru-RU" sz="2400" dirty="0" smtClean="0"/>
          </a:p>
          <a:p>
            <a:r>
              <a:rPr lang="ru-RU" sz="2400" dirty="0" smtClean="0"/>
              <a:t>ГДОУ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№ 116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/>
              <a:t>Санкт-Петербург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Экстремальная ситуация : Пожар!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Ежегодно в России из-за шалостей детей происходят</a:t>
            </a:r>
          </a:p>
          <a:p>
            <a:pPr>
              <a:buNone/>
            </a:pPr>
            <a:r>
              <a:rPr lang="ru-RU" sz="2400" dirty="0" smtClean="0"/>
              <a:t>сотни пожаров . Часто на пожарах  гибнут дети.</a:t>
            </a:r>
          </a:p>
          <a:p>
            <a:pPr>
              <a:buNone/>
            </a:pPr>
            <a:r>
              <a:rPr lang="ru-RU" sz="2400" dirty="0" smtClean="0"/>
              <a:t>Причины  этого специалисты видят в неумении детей</a:t>
            </a:r>
          </a:p>
          <a:p>
            <a:pPr>
              <a:buNone/>
            </a:pPr>
            <a:r>
              <a:rPr lang="ru-RU" sz="2400" dirty="0" smtClean="0"/>
              <a:t>Обращаться с огнём, а также в незнании детьми правил</a:t>
            </a:r>
          </a:p>
          <a:p>
            <a:pPr>
              <a:buNone/>
            </a:pPr>
            <a:r>
              <a:rPr lang="ru-RU" sz="2400" dirty="0" smtClean="0"/>
              <a:t>поведения в экстремальной ситуации.</a:t>
            </a:r>
          </a:p>
          <a:p>
            <a:pPr>
              <a:buNone/>
            </a:pPr>
            <a:r>
              <a:rPr lang="ru-RU" sz="2400" dirty="0" smtClean="0"/>
              <a:t>Анализ происшествий показывает, что дети гибнут  в</a:t>
            </a:r>
          </a:p>
          <a:p>
            <a:pPr>
              <a:buNone/>
            </a:pPr>
            <a:r>
              <a:rPr lang="ru-RU" sz="2400" dirty="0" smtClean="0"/>
              <a:t>результате  пассивного поведения: от страха прячутся в</a:t>
            </a:r>
          </a:p>
          <a:p>
            <a:pPr>
              <a:buNone/>
            </a:pPr>
            <a:r>
              <a:rPr lang="ru-RU" sz="2400" dirty="0" smtClean="0"/>
              <a:t>укромный  уголок, вместо того чтобы покинуть дом или</a:t>
            </a:r>
          </a:p>
          <a:p>
            <a:pPr>
              <a:buNone/>
            </a:pPr>
            <a:r>
              <a:rPr lang="ru-RU" sz="2400" dirty="0" smtClean="0"/>
              <a:t>позвать на помощь. Необходимо научить детей разумно и</a:t>
            </a:r>
          </a:p>
          <a:p>
            <a:pPr>
              <a:buNone/>
            </a:pPr>
            <a:r>
              <a:rPr lang="ru-RU" sz="2400" dirty="0" smtClean="0"/>
              <a:t>правильно действовать в экстремальных ситуациях 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2160240"/>
          </a:xfrm>
          <a:noFill/>
        </p:spPr>
        <p:txBody>
          <a:bodyPr>
            <a:normAutofit/>
          </a:bodyPr>
          <a:lstStyle/>
          <a:p>
            <a:r>
              <a:rPr lang="ru-RU" dirty="0" smtClean="0"/>
              <a:t> «Маленькие пожарные:</a:t>
            </a:r>
            <a:br>
              <a:rPr lang="ru-RU" dirty="0" smtClean="0"/>
            </a:br>
            <a:r>
              <a:rPr lang="ru-RU" dirty="0" smtClean="0"/>
              <a:t>Дети и огонь.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280920" cy="3073896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Главная цель обучения - сформировать у детей дошкольного возраста чувство опасности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огня, привить навыки безопасного обращения с огнём.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Игры детей со спичками часто приводят к беде. Но если не научить малышей правильному обращению с огнём, они могут растеряться и оказаться совсем беспомощными перед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лицом опасности.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На первом занятии надо выяснить, что же дети сами знают об огне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ru-RU" sz="1600" dirty="0" smtClean="0">
                <a:solidFill>
                  <a:schemeClr val="tx1"/>
                </a:solidFill>
              </a:rPr>
              <a:t> Можно провести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дискуссию  между теми детьми, которые считают , что огонь – это хорошо,  и теми, кто считает огонь врагом человека. Предложить каждому доказать свою точку зрения.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Затем можно перейти к практическим занятиям с огнём . Здесь важно объяснить  малышам,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ч</a:t>
            </a:r>
            <a:r>
              <a:rPr lang="ru-RU" sz="1600" dirty="0" smtClean="0">
                <a:solidFill>
                  <a:schemeClr val="tx1"/>
                </a:solidFill>
              </a:rPr>
              <a:t>то кто захочет повторить подобные опыты дома, обязательно нужно делать это под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наблюдением и с помощью взрослых. Это очень важно!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Опыт№1</a:t>
            </a:r>
            <a:endParaRPr lang="ru-RU" sz="4400" dirty="0"/>
          </a:p>
        </p:txBody>
      </p:sp>
      <p:pic>
        <p:nvPicPr>
          <p:cNvPr id="5" name="Содержимое 4" descr="DSC_88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315819">
            <a:off x="6474248" y="947367"/>
            <a:ext cx="2361564" cy="2107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две тарелки положите по скомканному листу бумаги и </a:t>
            </a:r>
          </a:p>
          <a:p>
            <a:r>
              <a:rPr lang="ru-RU" dirty="0" smtClean="0"/>
              <a:t>подожгите. Затем один  из горящих</a:t>
            </a:r>
          </a:p>
          <a:p>
            <a:r>
              <a:rPr lang="ru-RU" dirty="0" smtClean="0"/>
              <a:t>листов полейте водой. Пламя сразу</a:t>
            </a:r>
          </a:p>
          <a:p>
            <a:r>
              <a:rPr lang="ru-RU" dirty="0"/>
              <a:t>п</a:t>
            </a:r>
            <a:r>
              <a:rPr lang="ru-RU" dirty="0" smtClean="0"/>
              <a:t>огасло. Видите, дети, огонь боится</a:t>
            </a:r>
          </a:p>
          <a:p>
            <a:r>
              <a:rPr lang="ru-RU" dirty="0"/>
              <a:t>в</a:t>
            </a:r>
            <a:r>
              <a:rPr lang="ru-RU" dirty="0" smtClean="0"/>
              <a:t>оды, поэтому при тушении пожаров</a:t>
            </a:r>
          </a:p>
          <a:p>
            <a:r>
              <a:rPr lang="ru-RU" dirty="0"/>
              <a:t>и</a:t>
            </a:r>
            <a:r>
              <a:rPr lang="ru-RU" dirty="0" smtClean="0"/>
              <a:t>спользуют воду.</a:t>
            </a:r>
          </a:p>
          <a:p>
            <a:r>
              <a:rPr lang="ru-RU" dirty="0" smtClean="0"/>
              <a:t>Давайте вспомним стихотворение</a:t>
            </a:r>
          </a:p>
          <a:p>
            <a:r>
              <a:rPr lang="ru-RU" dirty="0" smtClean="0"/>
              <a:t>« Кошкин дом»</a:t>
            </a:r>
          </a:p>
          <a:p>
            <a:r>
              <a:rPr lang="ru-RU" dirty="0" smtClean="0"/>
              <a:t>Бежит курица с ведром,</a:t>
            </a:r>
          </a:p>
          <a:p>
            <a:r>
              <a:rPr lang="ru-RU" dirty="0" smtClean="0"/>
              <a:t>заливает Кошкин дом!</a:t>
            </a:r>
          </a:p>
          <a:p>
            <a:endParaRPr lang="ru-RU" dirty="0"/>
          </a:p>
          <a:p>
            <a:r>
              <a:rPr lang="ru-RU" dirty="0" smtClean="0"/>
              <a:t>Люди заметили кто главный враг</a:t>
            </a:r>
          </a:p>
          <a:p>
            <a:r>
              <a:rPr lang="ru-RU" dirty="0"/>
              <a:t>о</a:t>
            </a:r>
            <a:r>
              <a:rPr lang="ru-RU" dirty="0" smtClean="0"/>
              <a:t>гня. А вы его знаете</a:t>
            </a:r>
            <a:r>
              <a:rPr lang="en-US" dirty="0" smtClean="0"/>
              <a:t>? (</a:t>
            </a:r>
            <a:r>
              <a:rPr lang="ru-RU" dirty="0" smtClean="0"/>
              <a:t>ВОДА).</a:t>
            </a:r>
            <a:endParaRPr lang="ru-RU" dirty="0"/>
          </a:p>
        </p:txBody>
      </p:sp>
      <p:pic>
        <p:nvPicPr>
          <p:cNvPr id="6" name="Рисунок 5" descr="рената 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314774">
            <a:off x="4139952" y="3140968"/>
            <a:ext cx="2808312" cy="2664296"/>
          </a:xfrm>
          <a:prstGeom prst="rect">
            <a:avLst/>
          </a:prstGeom>
        </p:spPr>
      </p:pic>
      <p:sp>
        <p:nvSpPr>
          <p:cNvPr id="7" name="Солнце 6"/>
          <p:cNvSpPr/>
          <p:nvPr/>
        </p:nvSpPr>
        <p:spPr>
          <a:xfrm>
            <a:off x="4499992" y="908720"/>
            <a:ext cx="914400" cy="914400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7020272" y="5085184"/>
            <a:ext cx="1440160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Опыт№2</a:t>
            </a:r>
            <a:endParaRPr lang="ru-RU" sz="4400" dirty="0"/>
          </a:p>
        </p:txBody>
      </p:sp>
      <p:pic>
        <p:nvPicPr>
          <p:cNvPr id="5" name="Содержимое 4" descr="рената 1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375455">
            <a:off x="3796467" y="656196"/>
            <a:ext cx="3096344" cy="23042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89654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Знаете ли вы что огонь дышит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r>
              <a:rPr lang="ru-RU" sz="1600" dirty="0" smtClean="0"/>
              <a:t>Как будто он живой, как мы с</a:t>
            </a:r>
            <a:r>
              <a:rPr lang="en-US" sz="1600" dirty="0" smtClean="0"/>
              <a:t> </a:t>
            </a:r>
            <a:r>
              <a:rPr lang="ru-RU" sz="1600" dirty="0" smtClean="0"/>
              <a:t>вами.</a:t>
            </a:r>
            <a:r>
              <a:rPr lang="en-US" sz="1600" dirty="0" smtClean="0"/>
              <a:t> </a:t>
            </a:r>
            <a:r>
              <a:rPr lang="ru-RU" sz="1600" dirty="0" smtClean="0"/>
              <a:t>Чем дышит человек</a:t>
            </a:r>
            <a:r>
              <a:rPr lang="en-US" sz="1600" dirty="0" smtClean="0"/>
              <a:t>?</a:t>
            </a:r>
            <a:endParaRPr lang="ru-RU" sz="1600" dirty="0"/>
          </a:p>
          <a:p>
            <a:r>
              <a:rPr lang="ru-RU" sz="1600" dirty="0" smtClean="0"/>
              <a:t>Какой воздух</a:t>
            </a:r>
            <a:r>
              <a:rPr lang="en-US" sz="1600" dirty="0" smtClean="0"/>
              <a:t>?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На тарелках стоят две свечки. </a:t>
            </a:r>
          </a:p>
          <a:p>
            <a:r>
              <a:rPr lang="ru-RU" sz="1600" dirty="0" smtClean="0"/>
              <a:t>Зажжём  их . А теперь одну свечу накроем банкой . Пламя</a:t>
            </a:r>
          </a:p>
          <a:p>
            <a:r>
              <a:rPr lang="ru-RU" sz="1600" dirty="0" smtClean="0"/>
              <a:t>Быстро погасло . Почему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r>
              <a:rPr lang="ru-RU" sz="1600" dirty="0" smtClean="0"/>
              <a:t>После того как дети выдвинули свои версии, суммируем их :</a:t>
            </a:r>
          </a:p>
          <a:p>
            <a:r>
              <a:rPr lang="ru-RU" sz="1600" dirty="0" smtClean="0"/>
              <a:t>В банке остался другой газ,</a:t>
            </a:r>
          </a:p>
          <a:p>
            <a:r>
              <a:rPr lang="ru-RU" sz="1600" dirty="0" smtClean="0"/>
              <a:t>непригодный  для дыхания ни</a:t>
            </a:r>
          </a:p>
          <a:p>
            <a:r>
              <a:rPr lang="ru-RU" sz="1600" dirty="0" smtClean="0"/>
              <a:t>человека , ни огня. А если от </a:t>
            </a:r>
          </a:p>
          <a:p>
            <a:r>
              <a:rPr lang="ru-RU" sz="1600" dirty="0" smtClean="0"/>
              <a:t>этого газа  огонь гаснет, то его </a:t>
            </a:r>
          </a:p>
          <a:p>
            <a:r>
              <a:rPr lang="ru-RU" sz="1600" dirty="0" smtClean="0"/>
              <a:t>можно использовать . Для </a:t>
            </a:r>
          </a:p>
          <a:p>
            <a:r>
              <a:rPr lang="ru-RU" sz="1600" dirty="0" smtClean="0"/>
              <a:t>тушения пожаров. Используют   </a:t>
            </a:r>
          </a:p>
          <a:p>
            <a:r>
              <a:rPr lang="ru-RU" sz="1600" dirty="0" smtClean="0"/>
              <a:t>сжатый газ в баллонах. Этот газ </a:t>
            </a:r>
          </a:p>
          <a:p>
            <a:r>
              <a:rPr lang="ru-RU" sz="1600" dirty="0" smtClean="0"/>
              <a:t>сопровождается углекислотой.</a:t>
            </a:r>
          </a:p>
        </p:txBody>
      </p:sp>
      <p:pic>
        <p:nvPicPr>
          <p:cNvPr id="6" name="Рисунок 5" descr="рената 1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636912"/>
            <a:ext cx="2160240" cy="2924944"/>
          </a:xfrm>
          <a:prstGeom prst="rect">
            <a:avLst/>
          </a:prstGeom>
        </p:spPr>
      </p:pic>
      <p:pic>
        <p:nvPicPr>
          <p:cNvPr id="7" name="Рисунок 6" descr="рената 1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3573016"/>
            <a:ext cx="2736304" cy="2952328"/>
          </a:xfrm>
          <a:prstGeom prst="rect">
            <a:avLst/>
          </a:prstGeom>
        </p:spPr>
      </p:pic>
      <p:sp>
        <p:nvSpPr>
          <p:cNvPr id="8" name="Улыбающееся лицо 7"/>
          <p:cNvSpPr/>
          <p:nvPr/>
        </p:nvSpPr>
        <p:spPr>
          <a:xfrm>
            <a:off x="7308304" y="476672"/>
            <a:ext cx="1584176" cy="1656184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76470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Опыт№3</a:t>
            </a:r>
            <a:endParaRPr lang="ru-RU" sz="4400" dirty="0"/>
          </a:p>
        </p:txBody>
      </p:sp>
      <p:pic>
        <p:nvPicPr>
          <p:cNvPr id="5" name="Содержимое 4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41775" y="278606"/>
            <a:ext cx="4178300" cy="5842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692696"/>
            <a:ext cx="2962672" cy="5976664"/>
          </a:xfrm>
        </p:spPr>
        <p:txBody>
          <a:bodyPr>
            <a:noAutofit/>
          </a:bodyPr>
          <a:lstStyle/>
          <a:p>
            <a:r>
              <a:rPr lang="ru-RU" dirty="0" smtClean="0"/>
              <a:t>На пожаре  люди часто теряют сознание и погибают , задыхаясь в дыму. При горении выделяется дым.</a:t>
            </a:r>
          </a:p>
          <a:p>
            <a:r>
              <a:rPr lang="ru-RU" dirty="0" smtClean="0"/>
              <a:t>Чтобы не задохнуться, одевают</a:t>
            </a:r>
          </a:p>
          <a:p>
            <a:r>
              <a:rPr lang="ru-RU" dirty="0" smtClean="0"/>
              <a:t>специальные маски и противогазы.</a:t>
            </a:r>
          </a:p>
          <a:p>
            <a:r>
              <a:rPr lang="ru-RU" dirty="0" smtClean="0"/>
              <a:t>Чтобы хоть немного обезопасить себя от отравления дымом, нужно </a:t>
            </a:r>
          </a:p>
          <a:p>
            <a:r>
              <a:rPr lang="ru-RU" dirty="0" smtClean="0"/>
              <a:t>дышать через влажную ткань и </a:t>
            </a:r>
          </a:p>
          <a:p>
            <a:r>
              <a:rPr lang="ru-RU" dirty="0" smtClean="0"/>
              <a:t>стараться пригибаться как  можно</a:t>
            </a:r>
          </a:p>
          <a:p>
            <a:r>
              <a:rPr lang="ru-RU" dirty="0" smtClean="0"/>
              <a:t>ниже .Как  вы думаете почему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Давайте убедимся, что огонь всегда</a:t>
            </a:r>
          </a:p>
          <a:p>
            <a:r>
              <a:rPr lang="ru-RU" dirty="0" smtClean="0"/>
              <a:t>Стремиться вверх. Из листов бумаги</a:t>
            </a:r>
          </a:p>
          <a:p>
            <a:r>
              <a:rPr lang="ru-RU" dirty="0" smtClean="0"/>
              <a:t>Свернем две трубочки и поставим </a:t>
            </a:r>
          </a:p>
          <a:p>
            <a:r>
              <a:rPr lang="ru-RU" dirty="0" smtClean="0"/>
              <a:t>Их на тарелки. Одну трубочку зажжем ближе к основанию, а другую - сверху. Бумага, зажженная снизу, сгорает очень быстро – пламя</a:t>
            </a:r>
          </a:p>
          <a:p>
            <a:r>
              <a:rPr lang="ru-RU" dirty="0" smtClean="0"/>
              <a:t>Охватывает её с всё возрастающей </a:t>
            </a:r>
          </a:p>
          <a:p>
            <a:r>
              <a:rPr lang="ru-RU" dirty="0" smtClean="0"/>
              <a:t>Скоростью. А трубочка, зажжённая </a:t>
            </a:r>
          </a:p>
          <a:p>
            <a:r>
              <a:rPr lang="ru-RU" dirty="0" smtClean="0"/>
              <a:t>сверху, горит медленнее, пламя</a:t>
            </a:r>
          </a:p>
          <a:p>
            <a:r>
              <a:rPr lang="ru-RU" dirty="0" smtClean="0"/>
              <a:t>Небольшое. Она может сама погаснуть.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Поиск правильного решения:</a:t>
            </a:r>
            <a:br>
              <a:rPr lang="ru-RU" sz="3200" dirty="0" smtClean="0"/>
            </a:br>
            <a:r>
              <a:rPr lang="ru-RU" sz="2400" dirty="0" smtClean="0"/>
              <a:t>Вопросы к детям.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Какая трубочка  сгорела быстрее</a:t>
            </a:r>
            <a:r>
              <a:rPr lang="en-US" sz="1600" dirty="0" smtClean="0"/>
              <a:t>? </a:t>
            </a:r>
            <a:r>
              <a:rPr lang="ru-RU" sz="1600" dirty="0" smtClean="0"/>
              <a:t> Почему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Куда шел дым</a:t>
            </a:r>
            <a:r>
              <a:rPr lang="en-US" sz="1600" dirty="0" smtClean="0"/>
              <a:t>?</a:t>
            </a:r>
          </a:p>
          <a:p>
            <a:pPr>
              <a:buNone/>
            </a:pPr>
            <a:r>
              <a:rPr lang="ru-RU" sz="1600" dirty="0" smtClean="0"/>
              <a:t>Вот поэтому при пожаре и нужно чтобы не </a:t>
            </a:r>
          </a:p>
          <a:p>
            <a:pPr>
              <a:buNone/>
            </a:pPr>
            <a:r>
              <a:rPr lang="ru-RU" sz="1600" dirty="0" smtClean="0"/>
              <a:t>Задохнуться.</a:t>
            </a:r>
          </a:p>
          <a:p>
            <a:pPr>
              <a:buNone/>
            </a:pPr>
            <a:r>
              <a:rPr lang="ru-RU" sz="1600" dirty="0" smtClean="0"/>
              <a:t>А если пожар</a:t>
            </a:r>
            <a:r>
              <a:rPr lang="en-US" sz="1600" dirty="0" smtClean="0"/>
              <a:t>?</a:t>
            </a:r>
          </a:p>
          <a:p>
            <a:pPr>
              <a:buNone/>
            </a:pPr>
            <a:r>
              <a:rPr lang="ru-RU" sz="1600" dirty="0" smtClean="0"/>
              <a:t>Обсудить причины и последствия пожаров.</a:t>
            </a:r>
          </a:p>
          <a:p>
            <a:pPr>
              <a:buNone/>
            </a:pPr>
            <a:r>
              <a:rPr lang="ru-RU" sz="1600" dirty="0" smtClean="0"/>
              <a:t>Спросить у детей, почему, по их мнению,</a:t>
            </a:r>
          </a:p>
          <a:p>
            <a:pPr>
              <a:buNone/>
            </a:pPr>
            <a:r>
              <a:rPr lang="ru-RU" sz="1600" dirty="0" smtClean="0"/>
              <a:t>происходят пожары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Предлагаем детям разобраться в своих</a:t>
            </a:r>
          </a:p>
          <a:p>
            <a:pPr>
              <a:buNone/>
            </a:pPr>
            <a:r>
              <a:rPr lang="ru-RU" sz="1600" dirty="0" smtClean="0"/>
              <a:t>действиях в разных ситуациях.</a:t>
            </a:r>
          </a:p>
          <a:p>
            <a:pPr>
              <a:buNone/>
            </a:pPr>
            <a:r>
              <a:rPr lang="ru-RU" sz="1600" dirty="0" smtClean="0"/>
              <a:t>-От обогревателя начал тлеть ковер;</a:t>
            </a:r>
          </a:p>
          <a:p>
            <a:pPr>
              <a:buNone/>
            </a:pPr>
            <a:r>
              <a:rPr lang="ru-RU" sz="1600" dirty="0" smtClean="0"/>
              <a:t>-Мама вышла к соседке и забыла</a:t>
            </a:r>
          </a:p>
          <a:p>
            <a:pPr>
              <a:buNone/>
            </a:pPr>
            <a:r>
              <a:rPr lang="ru-RU" sz="1600" dirty="0" smtClean="0"/>
              <a:t>выключить утюг;</a:t>
            </a:r>
          </a:p>
          <a:p>
            <a:pPr>
              <a:buNone/>
            </a:pPr>
            <a:r>
              <a:rPr lang="ru-RU" sz="1600" dirty="0" smtClean="0"/>
              <a:t>-Когда выключили электричество, на столе</a:t>
            </a:r>
          </a:p>
          <a:p>
            <a:pPr>
              <a:buNone/>
            </a:pPr>
            <a:r>
              <a:rPr lang="ru-RU" sz="1600" dirty="0" smtClean="0"/>
              <a:t>зажгли свечу.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Взрослые вышли, а свеча упала на скатерть.</a:t>
            </a:r>
          </a:p>
          <a:p>
            <a:r>
              <a:rPr lang="ru-RU" sz="1600" dirty="0" smtClean="0"/>
              <a:t>Отвечая на такие вопросы- ситуации,</a:t>
            </a:r>
          </a:p>
          <a:p>
            <a:r>
              <a:rPr lang="ru-RU" sz="1600" dirty="0" smtClean="0"/>
              <a:t>дети учатся  моделировать  своё</a:t>
            </a:r>
          </a:p>
          <a:p>
            <a:r>
              <a:rPr lang="ru-RU" sz="1600" dirty="0" smtClean="0"/>
              <a:t>поведение в настоящих экстремальных ситуациях.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Подвижная игра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Очень важно чтобы дети умели вызвать пожарных.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</a:t>
            </a:r>
            <a:r>
              <a:rPr lang="ru-RU" sz="1600" dirty="0" smtClean="0"/>
              <a:t>Эта игра- эстафета </a:t>
            </a:r>
          </a:p>
          <a:p>
            <a:r>
              <a:rPr lang="ru-RU" sz="1600" dirty="0" smtClean="0"/>
              <a:t>Дети делятся на две команды.</a:t>
            </a:r>
          </a:p>
          <a:p>
            <a:r>
              <a:rPr lang="ru-RU" sz="1600" dirty="0" smtClean="0"/>
              <a:t>Выстраиваются на линии старта.</a:t>
            </a:r>
          </a:p>
          <a:p>
            <a:r>
              <a:rPr lang="ru-RU" sz="1600" dirty="0" smtClean="0"/>
              <a:t>По команде ведущего первый</a:t>
            </a:r>
          </a:p>
          <a:p>
            <a:r>
              <a:rPr lang="ru-RU" sz="1600" dirty="0" smtClean="0"/>
              <a:t>пожарный каждой команды</a:t>
            </a:r>
          </a:p>
          <a:p>
            <a:r>
              <a:rPr lang="ru-RU" sz="1600" dirty="0" smtClean="0"/>
              <a:t>преодолевает полосу препятствий( перепрыгивает</a:t>
            </a:r>
          </a:p>
          <a:p>
            <a:r>
              <a:rPr lang="ru-RU" sz="1600" dirty="0" smtClean="0"/>
              <a:t>Через ручей, пробегает по бревну, проползает под завалами и прочее) и добежав</a:t>
            </a:r>
          </a:p>
          <a:p>
            <a:r>
              <a:rPr lang="ru-RU" sz="1600" dirty="0" smtClean="0"/>
              <a:t>до финиша, звонит в колокольчик, подняв руку над головой. Тогда стартует </a:t>
            </a:r>
          </a:p>
          <a:p>
            <a:r>
              <a:rPr lang="ru-RU" sz="1600" dirty="0" smtClean="0"/>
              <a:t>следующий пожарный его</a:t>
            </a:r>
          </a:p>
          <a:p>
            <a:r>
              <a:rPr lang="ru-RU" sz="1600" dirty="0" smtClean="0"/>
              <a:t>Команды( побеждает первая команда, добежавшая до </a:t>
            </a:r>
          </a:p>
          <a:p>
            <a:r>
              <a:rPr lang="ru-RU" sz="1600" dirty="0" smtClean="0"/>
              <a:t>Финиша ).</a:t>
            </a:r>
          </a:p>
          <a:p>
            <a:endParaRPr lang="ru-RU" sz="1600" dirty="0" smtClean="0"/>
          </a:p>
        </p:txBody>
      </p:sp>
      <p:pic>
        <p:nvPicPr>
          <p:cNvPr id="1026" name="Picture 2" descr="http://detskieradosti.ru/_ld/32/55043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7084">
            <a:off x="4020185" y="1544360"/>
            <a:ext cx="4572256" cy="33452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95936" y="5301208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Ребёнок должен знать номер телефона пожарных ,</a:t>
            </a:r>
          </a:p>
          <a:p>
            <a:r>
              <a:rPr lang="ru-RU" sz="1600" dirty="0" smtClean="0"/>
              <a:t>свой домашний адрес.</a:t>
            </a:r>
          </a:p>
          <a:p>
            <a:r>
              <a:rPr lang="ru-RU" sz="1600" dirty="0" smtClean="0"/>
              <a:t>Также важно знать где выход и как покинуть</a:t>
            </a:r>
          </a:p>
          <a:p>
            <a:r>
              <a:rPr lang="ru-RU" sz="1600" dirty="0" smtClean="0"/>
              <a:t>помещение.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6064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  Список литературы: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84784"/>
            <a:ext cx="81734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Авдеева Н.Н., Князева О.Л., </a:t>
            </a:r>
            <a:r>
              <a:rPr lang="ru-RU" dirty="0" err="1" smtClean="0"/>
              <a:t>Стеркина</a:t>
            </a:r>
            <a:r>
              <a:rPr lang="ru-RU" dirty="0" smtClean="0"/>
              <a:t> Р.Б., Безопасность-СПБ.:ДЕСТСТВО-ПРЕСС,2002.</a:t>
            </a:r>
          </a:p>
          <a:p>
            <a:pPr marL="342900" indent="-342900">
              <a:buAutoNum type="arabicPeriod"/>
            </a:pPr>
            <a:r>
              <a:rPr lang="ru-RU" dirty="0" smtClean="0"/>
              <a:t>Шаг за шагом. Безопасность. - М.: Открытый мир,1995.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Шарова</a:t>
            </a:r>
            <a:r>
              <a:rPr lang="ru-RU" dirty="0" smtClean="0"/>
              <a:t>  О.Е.  Основы безопасного поведения. - СПБ.: Центр  противопожарной пропаганды службы ГУВД Санкт-Петербург и Ленинградской области,1997.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Белая К.Ю. и др. Твоя безопасность. - М.: Просвещение, 1998.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                                         СПИСОК  ДЕТСКОЙ ЛИТЕРАТУРЫ: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Маршак С.  «Кошкин дом», «Пожар», «Рассказ о неизвестном герое».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Чуковский К. «Путаница».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Михалков С. «Дядя Степа».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Житков Б. «Дым», «Пожар в море».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Хоринская</a:t>
            </a:r>
            <a:r>
              <a:rPr lang="ru-RU" dirty="0" smtClean="0"/>
              <a:t> Е. «Спичка-невеличка».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Фетисова Т. «Куда спешат красные машины».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Шевченко А. «Как ловили уголька».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Цыферов Г. «Жил на свете слоненок».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885</Words>
  <Application>Microsoft Office PowerPoint</Application>
  <PresentationFormat>Экран (4:3)</PresentationFormat>
  <Paragraphs>126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Экстремальная ситуация : Пожар!</vt:lpstr>
      <vt:lpstr> «Маленькие пожарные: Дети и огонь. </vt:lpstr>
      <vt:lpstr>Опыт№1</vt:lpstr>
      <vt:lpstr>Опыт№2</vt:lpstr>
      <vt:lpstr>Опыт№3</vt:lpstr>
      <vt:lpstr>Поиск правильного решения: Вопросы к детям.</vt:lpstr>
      <vt:lpstr>Подвижная игра 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Обж: «Маленькие пожарные: Дети и огонь.</dc:title>
  <dc:creator>HP</dc:creator>
  <cp:lastModifiedBy>HP</cp:lastModifiedBy>
  <cp:revision>77</cp:revision>
  <dcterms:created xsi:type="dcterms:W3CDTF">2011-11-21T06:39:37Z</dcterms:created>
  <dcterms:modified xsi:type="dcterms:W3CDTF">2013-01-07T10:25:00Z</dcterms:modified>
</cp:coreProperties>
</file>