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5F224F-46AC-42BF-9D01-3674000F62CC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18D4AE-BC9F-446B-B540-9036FE495B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72;&#1074;&#1089;&#1090;&#1088;&#1072;&#1083;&#1080;&#1103;\Neizvesten-Zvuk-samoleta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file:///C:\Users\1\Desktop\&#1072;&#1074;&#1089;&#1090;&#1088;&#1072;&#1083;&#1080;&#1103;\Dingo.mp3" TargetMode="External"/><Relationship Id="rId1" Type="http://schemas.openxmlformats.org/officeDocument/2006/relationships/audio" Target="file:///C:\Users\1\Desktop\Dingo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1\Desktop\&#1053;&#1086;&#1074;&#1072;&#1103;%20&#1087;&#1072;&#1087;&#1082;&#1072;\Utkonos.mp3" TargetMode="External"/><Relationship Id="rId1" Type="http://schemas.openxmlformats.org/officeDocument/2006/relationships/audio" Target="file:///C:\Users\1\Desktop\Utkonos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72;&#1074;&#1089;&#1090;&#1088;&#1072;&#1083;&#1080;&#1103;\Straus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1\Desktop\&#1072;&#1074;&#1089;&#1090;&#1088;&#1072;&#1083;&#1080;&#1103;\Popugai_v_sadu.mp3" TargetMode="External"/><Relationship Id="rId1" Type="http://schemas.openxmlformats.org/officeDocument/2006/relationships/audio" Target="file:///C:\Users\1\Desktop\Popugai_v_sadu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72;&#1074;&#1089;&#1090;&#1088;&#1072;&#1083;&#1080;&#1103;\Lebed.mp3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file:///C:\Users\1\Desktop\&#1072;&#1074;&#1089;&#1090;&#1088;&#1072;&#1083;&#1080;&#1103;\zvuki-prirody-shum-morya(muzofon.com).mp3" TargetMode="External"/><Relationship Id="rId1" Type="http://schemas.openxmlformats.org/officeDocument/2006/relationships/audio" Target="file:///C:\Users\1\Desktop\zvuki-prirody-shum-morya(muzofon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file:///C:\Users\1\Desktop\&#1072;&#1074;&#1089;&#1090;&#1088;&#1072;&#1083;&#1080;&#1103;\Kenguru.mp3" TargetMode="External"/><Relationship Id="rId1" Type="http://schemas.openxmlformats.org/officeDocument/2006/relationships/audio" Target="file:///C:\Users\1\Desktop\Kenguru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file:///C:\Users\1\Desktop\&#1072;&#1074;&#1089;&#1090;&#1088;&#1072;&#1083;&#1080;&#1103;\Koala.mp3" TargetMode="External"/><Relationship Id="rId1" Type="http://schemas.openxmlformats.org/officeDocument/2006/relationships/audio" Target="file:///C:\Users\1\Desktop\Koala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17041619nemofili_neb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Neizvesten-Zvuk-samolet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с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3448" cy="15750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Здесь так же обитают дикая собака Динго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Din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Ding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ткон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305800" cy="48874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Утконос одет в меховую коричневую шкуру. У него широкий и плоский хвост, как у бобра, на лапах перепонки, а вместо рта – утиный клюв, покрытый кожей.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Utkon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Utkono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реч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1703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И </a:t>
            </a:r>
            <a:r>
              <a:rPr lang="ru-RU" b="1" dirty="0" smtClean="0">
                <a:solidFill>
                  <a:schemeClr val="bg1"/>
                </a:solidFill>
              </a:rPr>
              <a:t>ехидна Ехидна – удивительный зверь. Она откладывает яйца, как птицы, детенышей вынашивает в сумке, как кенгуру и кормит их молоком. А на зиму ехидна впадает в спячку.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раус-Эм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Страус Эму  это птица, но летать он не умеет.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Stra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olnist_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490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Волнистые попугайчики в </a:t>
            </a:r>
            <a:r>
              <a:rPr lang="ru-RU" b="1" dirty="0" smtClean="0">
                <a:solidFill>
                  <a:schemeClr val="bg1"/>
                </a:solidFill>
              </a:rPr>
              <a:t>Австралии </a:t>
            </a:r>
            <a:r>
              <a:rPr lang="ru-RU" b="1" dirty="0" smtClean="0">
                <a:solidFill>
                  <a:schemeClr val="bg1"/>
                </a:solidFill>
              </a:rPr>
              <a:t>все равно, что наши воробьи – </a:t>
            </a:r>
            <a:r>
              <a:rPr lang="ru-RU" b="1" dirty="0" err="1" smtClean="0">
                <a:solidFill>
                  <a:schemeClr val="bg1"/>
                </a:solidFill>
              </a:rPr>
              <a:t>жувут</a:t>
            </a:r>
            <a:r>
              <a:rPr lang="ru-RU" b="1" dirty="0" smtClean="0">
                <a:solidFill>
                  <a:schemeClr val="bg1"/>
                </a:solidFill>
              </a:rPr>
              <a:t> на деревьях почти везде.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opugai_v_sa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opugai_v_sad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5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ерный-лебе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83058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Черные лебеди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Leb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756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1480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Австралия очень интересная </a:t>
            </a:r>
            <a:r>
              <a:rPr lang="ru-RU" sz="4400" b="1" dirty="0" smtClean="0">
                <a:solidFill>
                  <a:schemeClr val="bg1"/>
                </a:solidFill>
              </a:rPr>
              <a:t>и  </a:t>
            </a:r>
            <a:r>
              <a:rPr lang="ru-RU" sz="4400" b="1" dirty="0" smtClean="0">
                <a:solidFill>
                  <a:schemeClr val="bg1"/>
                </a:solidFill>
              </a:rPr>
              <a:t>своеобразная стран</a:t>
            </a:r>
            <a:r>
              <a:rPr lang="ru-RU" sz="4400" dirty="0" smtClean="0">
                <a:solidFill>
                  <a:schemeClr val="bg1"/>
                </a:solidFill>
              </a:rPr>
              <a:t>а.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R2D00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пожаловать 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/>
              <a:t>Австралию!!!</a:t>
            </a:r>
            <a:endParaRPr lang="ru-RU" sz="8800" dirty="0"/>
          </a:p>
        </p:txBody>
      </p:sp>
    </p:spTree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1608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bg1"/>
                </a:solidFill>
              </a:rPr>
              <a:t>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Страна омывается водами двух великих океанов — Тихим с востока и юга и Индийским — с запада и 4 морями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zvuki-prirody-shum-mor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zvuki-prirody-shum-mor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zvuki-prirody-shum-mory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77808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Растительность Австралии очень своеобразна и оригинальна.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apanese_garden_plant_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21824" cy="3591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Эвкалипт - Вечнозелёные кустарники или деревья высотой до 100 метров. Ствол прямой или искривлённый 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8131_6cb78b69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79432" cy="51034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Этот папоротник может достигать 15 метров в высоту, а его темно-зеленый, покрытый характерным рисунком, купол раскидывается до 6 метров в ширину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6515c3e52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377808" cy="2799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Акация – эти  деревья могут достигать высоты до 25 м и толщины ствола до 1 м.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ща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305800" cy="3663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Местные представители животного мира также уникальны. Самые известные животные Австралии – кенгуру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Kengu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Kengu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813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acd6_8a7e6630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305800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Сумчатый медведь </a:t>
            </a:r>
            <a:r>
              <a:rPr lang="ru-RU" b="1" dirty="0" smtClean="0">
                <a:solidFill>
                  <a:schemeClr val="bg1"/>
                </a:solidFill>
              </a:rPr>
              <a:t>Коала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Питается </a:t>
            </a:r>
            <a:r>
              <a:rPr lang="ru-RU" b="1" dirty="0" smtClean="0">
                <a:solidFill>
                  <a:schemeClr val="bg1"/>
                </a:solidFill>
              </a:rPr>
              <a:t>листьями эвкалипта и почти не пьет воду.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Koa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Koal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1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851</TotalTime>
  <Words>196</Words>
  <Application>Microsoft Office PowerPoint</Application>
  <PresentationFormat>Экран (4:3)</PresentationFormat>
  <Paragraphs>16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Добро пожаловать в</vt:lpstr>
      <vt:lpstr>                 Страна омывается водами двух великих океанов — Тихим с востока и юга и Индийским — с запада и 4 морями  </vt:lpstr>
      <vt:lpstr>Растительность Австралии очень своеобразна и оригинальна.   </vt:lpstr>
      <vt:lpstr>Эвкалипт - Вечнозелёные кустарники или деревья высотой до 100 метров. Ствол прямой или искривлённый   </vt:lpstr>
      <vt:lpstr>Этот папоротник может достигать 15 метров в высоту, а его темно-зеленый, покрытый характерным рисунком, купол раскидывается до 6 метров в ширину</vt:lpstr>
      <vt:lpstr>Акация – эти  деревья могут достигать высоты до 25 м и толщины ствола до 1 м. </vt:lpstr>
      <vt:lpstr>Местные представители животного мира также уникальны. Самые известные животные Австралии – кенгуру </vt:lpstr>
      <vt:lpstr>Сумчатый медведь Коала. Питается листьями эвкалипта и почти не пьет воду. </vt:lpstr>
      <vt:lpstr>Здесь так же обитают дикая собака Динго</vt:lpstr>
      <vt:lpstr>Утконос одет в меховую коричневую шкуру. У него широкий и плоский хвост, как у бобра, на лапах перепонки, а вместо рта – утиный клюв, покрытый кожей. </vt:lpstr>
      <vt:lpstr> И ехидна Ехидна – удивительный зверь. Она откладывает яйца, как птицы, детенышей вынашивает в сумке, как кенгуру и кормит их молоком. А на зиму ехидна впадает в спячку.</vt:lpstr>
      <vt:lpstr>Страус Эму  это птица, но летать он не умеет.</vt:lpstr>
      <vt:lpstr>Волнистые попугайчики в Австралии все равно, что наши воробьи – жувут на деревьях почти везде.</vt:lpstr>
      <vt:lpstr>Черные лебеди</vt:lpstr>
      <vt:lpstr>Австралия очень интересная и  своеобразная страна.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</dc:title>
  <dc:creator>1</dc:creator>
  <cp:lastModifiedBy>1</cp:lastModifiedBy>
  <cp:revision>76</cp:revision>
  <dcterms:created xsi:type="dcterms:W3CDTF">2012-12-25T08:19:58Z</dcterms:created>
  <dcterms:modified xsi:type="dcterms:W3CDTF">2013-01-06T10:42:07Z</dcterms:modified>
</cp:coreProperties>
</file>