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8" r:id="rId35"/>
    <p:sldId id="289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3BFFF8-06B4-4AE8-B5FA-76C6F69866C4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BBC19E-BE6E-4885-9CFF-69D328E53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64360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Georgia" pitchFamily="18" charset="0"/>
              </a:rPr>
              <a:t>Методы песочной терапии в работе педагога-психолога ДОУ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6357958"/>
            <a:ext cx="6400800" cy="28575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21431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Прежде чем они успеют осознать, что они делают, их руки сами начинают просеивать песок, строить тоннели, горы и т.д.</a:t>
            </a:r>
            <a:endParaRPr lang="ru-RU" sz="3200" dirty="0"/>
          </a:p>
        </p:txBody>
      </p:sp>
      <p:pic>
        <p:nvPicPr>
          <p:cNvPr id="5" name="Содержимое 4" descr="DSC098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783681"/>
            <a:ext cx="4191000" cy="2357438"/>
          </a:xfrm>
        </p:spPr>
      </p:pic>
      <p:pic>
        <p:nvPicPr>
          <p:cNvPr id="7" name="Содержимое 6" descr="DSC0987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740818"/>
            <a:ext cx="4343400" cy="244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 если к этому добавить миниатюрные фигурки, игрушки, тогда появляется целый мир, разыгрываются драмы, и ребенок полностью погружается в игру</a:t>
            </a:r>
            <a:endParaRPr lang="ru-RU" sz="2400" dirty="0"/>
          </a:p>
        </p:txBody>
      </p:sp>
      <p:pic>
        <p:nvPicPr>
          <p:cNvPr id="4" name="Содержимое 3" descr="DSC097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928802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716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Фигурки – высотой не более 12 см по группам: транспорт, люди, животные, природный материал, жилища, деревья, сказочные герои, украшения, инструменты для работы с песком (лопаточки, совочки, палочки, кисти, сеялки и др.)</a:t>
            </a:r>
            <a:endParaRPr lang="ru-RU" sz="2400" dirty="0"/>
          </a:p>
        </p:txBody>
      </p:sp>
      <p:pic>
        <p:nvPicPr>
          <p:cNvPr id="4" name="Содержимое 3" descr="DSC097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2000240"/>
            <a:ext cx="7761111" cy="436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00066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            Выбираем фигурки</a:t>
            </a:r>
            <a:endParaRPr lang="ru-RU" sz="2400" dirty="0"/>
          </a:p>
        </p:txBody>
      </p:sp>
      <p:pic>
        <p:nvPicPr>
          <p:cNvPr id="7" name="Содержимое 6" descr="DSC0977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857232"/>
            <a:ext cx="4572032" cy="2786082"/>
          </a:xfrm>
        </p:spPr>
      </p:pic>
      <p:pic>
        <p:nvPicPr>
          <p:cNvPr id="8" name="Содержимое 7" descr="DSC0977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000496" y="3643314"/>
            <a:ext cx="4772028" cy="2728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144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игры также потребуется вода (в кувшине, в пульверизаторе (лучше!)), воду давать дозировано.</a:t>
            </a:r>
            <a:endParaRPr lang="ru-RU" sz="2400" dirty="0"/>
          </a:p>
        </p:txBody>
      </p:sp>
      <p:pic>
        <p:nvPicPr>
          <p:cNvPr id="7" name="Содержимое 6" descr="DSC098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783681"/>
            <a:ext cx="4191000" cy="2357438"/>
          </a:xfrm>
        </p:spPr>
      </p:pic>
      <p:pic>
        <p:nvPicPr>
          <p:cNvPr id="8" name="Содержимое 7" descr="DSC0982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740818"/>
            <a:ext cx="4343400" cy="244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24390" cy="50435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ХОЗЯИН-ХОЗЯЙКА для дошкольников должны быть </a:t>
            </a:r>
            <a:r>
              <a:rPr lang="ru-RU" sz="2400" dirty="0" err="1" smtClean="0"/>
              <a:t>природосообразные</a:t>
            </a:r>
            <a:r>
              <a:rPr lang="ru-RU" sz="2400" dirty="0" smtClean="0"/>
              <a:t>, </a:t>
            </a:r>
            <a:r>
              <a:rPr lang="ru-RU" sz="2400" dirty="0" err="1" smtClean="0"/>
              <a:t>песочносообразные</a:t>
            </a:r>
            <a:r>
              <a:rPr lang="ru-RU" sz="2400" dirty="0" smtClean="0"/>
              <a:t> (черепашка, </a:t>
            </a:r>
            <a:r>
              <a:rPr lang="ru-RU" sz="2400" dirty="0" err="1" smtClean="0"/>
              <a:t>скоробей</a:t>
            </a:r>
            <a:r>
              <a:rPr lang="ru-RU" sz="2400" dirty="0" smtClean="0"/>
              <a:t>, верблюд, ящерка…), знакомые детям (соответственно возрасту).</a:t>
            </a:r>
            <a:endParaRPr lang="ru-RU" sz="2400" dirty="0"/>
          </a:p>
        </p:txBody>
      </p:sp>
      <p:pic>
        <p:nvPicPr>
          <p:cNvPr id="4" name="Содержимое 3" descr="DSC097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86380" y="1071546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2865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дети особенно нуждаются в этой игре?</a:t>
            </a:r>
            <a:r>
              <a:rPr lang="ru-RU" u="sng" dirty="0" smtClean="0"/>
              <a:t> </a:t>
            </a:r>
            <a:br>
              <a:rPr lang="ru-RU" u="sng" dirty="0" smtClean="0"/>
            </a:br>
            <a:r>
              <a:rPr lang="ru-RU" dirty="0" smtClean="0"/>
              <a:t>Дети, имеющие сложности в психическом развитии, конфликты во взаимоотношениях, страхи и др. особенно нуждаются в Песочнице. Как показали исследования, Песочница обладает психотерапевтическим эффектом, помогая ребёнку избавиться от страхов, застенчивости, конфликтности в общении и многих других проблем.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86510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Какое влияние оказывает на ребёнка эта игра?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Песочница не только развивает творческий потенциал ребёнка, активизирует пространственное воображение, образно-логическое мышление, тренирует мелкую моторику руки, но ненавязчиво, исподволь настраивает детей на постижение моральных истин добра и зла, строит гармоничный образ мира.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Формы и варианты песочной терапии определяются особенностями конкретного ребенка, специфическими задачами работы и ее продолжительностью.</a:t>
            </a:r>
            <a:endParaRPr lang="ru-RU" sz="2400" dirty="0"/>
          </a:p>
        </p:txBody>
      </p:sp>
      <p:pic>
        <p:nvPicPr>
          <p:cNvPr id="4" name="Содержимое 3" descr="DSC098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4644" y="1857375"/>
            <a:ext cx="7507111" cy="422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методы могут применяться: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-с целью диагностики;</a:t>
            </a:r>
            <a:br>
              <a:rPr lang="ru-RU" dirty="0" smtClean="0"/>
            </a:br>
            <a:r>
              <a:rPr lang="ru-RU" dirty="0" smtClean="0"/>
              <a:t>-с целью оказания первичной психологической помощи;</a:t>
            </a:r>
            <a:br>
              <a:rPr lang="ru-RU" dirty="0" smtClean="0"/>
            </a:br>
            <a:r>
              <a:rPr lang="ru-RU" dirty="0" smtClean="0"/>
              <a:t>-в процессе краткосрочной психотерапии;</a:t>
            </a:r>
            <a:br>
              <a:rPr lang="ru-RU" dirty="0" smtClean="0"/>
            </a:br>
            <a:r>
              <a:rPr lang="ru-RU" dirty="0" smtClean="0"/>
              <a:t>-в процессе долгосрочного психотерапевтического воздействия.</a:t>
            </a:r>
          </a:p>
          <a:p>
            <a:endParaRPr lang="ru-RU" dirty="0"/>
          </a:p>
        </p:txBody>
      </p:sp>
      <p:pic>
        <p:nvPicPr>
          <p:cNvPr id="5" name="Содержимое 4" descr="DSC0968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57200"/>
            <a:ext cx="8501122" cy="5615006"/>
          </a:xfrm>
        </p:spPr>
        <p:txBody>
          <a:bodyPr>
            <a:normAutofit/>
          </a:bodyPr>
          <a:lstStyle/>
          <a:p>
            <a:r>
              <a:rPr lang="ru-RU" dirty="0" smtClean="0"/>
              <a:t> Есть ли такая детская игра, которая сможет гармонизировать картину мира, поставить заслон на пути жестокости, даст ощущение разнообразия природы, избавит от внутренних конфликтов и страхов, раскроет понятия добра и зла? </a:t>
            </a:r>
            <a:br>
              <a:rPr lang="ru-RU" dirty="0" smtClean="0"/>
            </a:b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267200" cy="6043634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Цель такой терапии - не менять и переделывать ребенка, не учить его каким-то специальным поведенческим навыкам, а дать возможность ребенку быть самим собой.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DSC096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357166"/>
            <a:ext cx="4286280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10600" cy="123351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</a:t>
            </a:r>
            <a:r>
              <a:rPr lang="ru-RU" sz="3100" dirty="0" smtClean="0"/>
              <a:t>Дидактические игры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    (этап прикосновений и игр на поверхности песка)</a:t>
            </a:r>
            <a:endParaRPr lang="ru-RU" sz="27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2786058"/>
            <a:ext cx="4290556" cy="639762"/>
          </a:xfrm>
        </p:spPr>
        <p:txBody>
          <a:bodyPr/>
          <a:lstStyle/>
          <a:p>
            <a:r>
              <a:rPr lang="ru-RU" dirty="0" smtClean="0"/>
              <a:t>            «песочный дождик»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292241" cy="639762"/>
          </a:xfrm>
        </p:spPr>
        <p:txBody>
          <a:bodyPr/>
          <a:lstStyle/>
          <a:p>
            <a:r>
              <a:rPr lang="ru-RU" dirty="0" smtClean="0"/>
              <a:t>               «песочный ветер»</a:t>
            </a:r>
            <a:endParaRPr lang="ru-RU" dirty="0"/>
          </a:p>
        </p:txBody>
      </p:sp>
      <p:pic>
        <p:nvPicPr>
          <p:cNvPr id="14" name="Содержимое 13" descr="DSC0987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42844" y="3857628"/>
            <a:ext cx="4291012" cy="2413694"/>
          </a:xfrm>
        </p:spPr>
      </p:pic>
      <p:pic>
        <p:nvPicPr>
          <p:cNvPr id="15" name="Содержимое 14" descr="DSC097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428868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«необыкновенные следы»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4290556" cy="639762"/>
          </a:xfrm>
        </p:spPr>
        <p:txBody>
          <a:bodyPr/>
          <a:lstStyle/>
          <a:p>
            <a:r>
              <a:rPr lang="ru-RU" dirty="0" smtClean="0"/>
              <a:t>               «прыгают зайцы»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3286124"/>
            <a:ext cx="4292241" cy="639762"/>
          </a:xfrm>
        </p:spPr>
        <p:txBody>
          <a:bodyPr/>
          <a:lstStyle/>
          <a:p>
            <a:r>
              <a:rPr lang="ru-RU" dirty="0" smtClean="0"/>
              <a:t>                 «идут медвежата»</a:t>
            </a:r>
            <a:endParaRPr lang="ru-RU" dirty="0"/>
          </a:p>
        </p:txBody>
      </p:sp>
      <p:pic>
        <p:nvPicPr>
          <p:cNvPr id="7" name="Содержимое 6" descr="DSC0985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785926"/>
            <a:ext cx="4291012" cy="2413694"/>
          </a:xfrm>
        </p:spPr>
      </p:pic>
      <p:pic>
        <p:nvPicPr>
          <p:cNvPr id="8" name="Содержимое 7" descr="DSC098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929066"/>
            <a:ext cx="4357718" cy="2697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«ползут змейки»</a:t>
            </a:r>
            <a:endParaRPr lang="ru-RU" dirty="0"/>
          </a:p>
        </p:txBody>
      </p:sp>
      <p:pic>
        <p:nvPicPr>
          <p:cNvPr id="4" name="Содержимое 3" descr="DSC098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«отпечатки»</a:t>
            </a:r>
            <a:endParaRPr lang="ru-RU" dirty="0"/>
          </a:p>
        </p:txBody>
      </p:sp>
      <p:pic>
        <p:nvPicPr>
          <p:cNvPr id="5" name="Содержимое 4" descr="DSC0969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357298"/>
            <a:ext cx="4191000" cy="3143250"/>
          </a:xfrm>
        </p:spPr>
      </p:pic>
      <p:pic>
        <p:nvPicPr>
          <p:cNvPr id="6" name="Содержимое 5" descr="DSC0969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857620" y="3214686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Отпечатки на мокром песке</a:t>
            </a:r>
            <a:endParaRPr lang="ru-RU" dirty="0"/>
          </a:p>
        </p:txBody>
      </p:sp>
      <p:pic>
        <p:nvPicPr>
          <p:cNvPr id="5" name="Содержимое 4" descr="DSC0982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3786190"/>
            <a:ext cx="4572032" cy="2786066"/>
          </a:xfrm>
        </p:spPr>
      </p:pic>
      <p:pic>
        <p:nvPicPr>
          <p:cNvPr id="6" name="Содержимое 5" descr="DSC098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500174"/>
            <a:ext cx="4357718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«узоры на песке»</a:t>
            </a:r>
            <a:endParaRPr lang="ru-RU" dirty="0"/>
          </a:p>
        </p:txBody>
      </p:sp>
      <p:pic>
        <p:nvPicPr>
          <p:cNvPr id="5" name="Содержимое 4" descr="DSC098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285860"/>
            <a:ext cx="4714908" cy="2857520"/>
          </a:xfrm>
        </p:spPr>
      </p:pic>
      <p:pic>
        <p:nvPicPr>
          <p:cNvPr id="6" name="Содержимое 5" descr="DSC098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4214818"/>
            <a:ext cx="4343400" cy="244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«рисунки»</a:t>
            </a:r>
            <a:endParaRPr lang="ru-RU" dirty="0"/>
          </a:p>
        </p:txBody>
      </p:sp>
      <p:pic>
        <p:nvPicPr>
          <p:cNvPr id="5" name="Содержимое 4" descr="DSC097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4191000" cy="3143250"/>
          </a:xfrm>
        </p:spPr>
      </p:pic>
      <p:pic>
        <p:nvPicPr>
          <p:cNvPr id="6" name="Содержимое 5" descr="DSC097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07181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Игра «мины»</a:t>
            </a:r>
            <a:endParaRPr lang="ru-RU" dirty="0"/>
          </a:p>
        </p:txBody>
      </p:sp>
      <p:pic>
        <p:nvPicPr>
          <p:cNvPr id="6" name="Содержимое 5" descr="DSC0985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3157541" cy="5214974"/>
          </a:xfrm>
        </p:spPr>
      </p:pic>
      <p:pic>
        <p:nvPicPr>
          <p:cNvPr id="7" name="Содержимое 6" descr="DSC0986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714744" y="2143116"/>
            <a:ext cx="5276856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Упражнения на развитие   </a:t>
            </a:r>
            <a:br>
              <a:rPr lang="ru-RU" dirty="0" smtClean="0"/>
            </a:br>
            <a:r>
              <a:rPr lang="ru-RU" dirty="0" smtClean="0"/>
              <a:t>          Фонематического восприятия</a:t>
            </a:r>
            <a:endParaRPr lang="ru-RU" dirty="0"/>
          </a:p>
        </p:txBody>
      </p:sp>
      <p:pic>
        <p:nvPicPr>
          <p:cNvPr id="5" name="Содержимое 4" descr="DSC097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428736"/>
            <a:ext cx="4191000" cy="3143250"/>
          </a:xfrm>
        </p:spPr>
      </p:pic>
      <p:pic>
        <p:nvPicPr>
          <p:cNvPr id="6" name="Содержимое 5" descr="DSC097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357562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Да, есть такая игра! </a:t>
            </a:r>
            <a:endParaRPr lang="ru-RU" dirty="0"/>
          </a:p>
        </p:txBody>
      </p:sp>
      <p:pic>
        <p:nvPicPr>
          <p:cNvPr id="5" name="Содержимое 4" descr="DSC097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Психопрофилактические игры:   </a:t>
            </a:r>
            <a:br>
              <a:rPr lang="ru-RU" dirty="0" smtClean="0"/>
            </a:br>
            <a:r>
              <a:rPr lang="ru-RU" dirty="0" smtClean="0"/>
              <a:t>                            «ладони»,</a:t>
            </a:r>
            <a:endParaRPr lang="ru-RU" dirty="0"/>
          </a:p>
        </p:txBody>
      </p:sp>
      <p:pic>
        <p:nvPicPr>
          <p:cNvPr id="5" name="Содержимое 4" descr="DSC0988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783681"/>
            <a:ext cx="4191000" cy="2357438"/>
          </a:xfrm>
        </p:spPr>
      </p:pic>
      <p:pic>
        <p:nvPicPr>
          <p:cNvPr id="6" name="Содержимое 5" descr="DSC0989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1500174"/>
            <a:ext cx="371477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«победитель злости»,</a:t>
            </a:r>
            <a:endParaRPr lang="ru-RU" dirty="0"/>
          </a:p>
        </p:txBody>
      </p:sp>
      <p:pic>
        <p:nvPicPr>
          <p:cNvPr id="5" name="Содержимое 4" descr="DSC0978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85860"/>
            <a:ext cx="4500594" cy="2786082"/>
          </a:xfrm>
        </p:spPr>
      </p:pic>
      <p:pic>
        <p:nvPicPr>
          <p:cNvPr id="6" name="Содержимое 5" descr="DSC0978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3857628"/>
            <a:ext cx="4700590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«песочный круг» или «круг радости»</a:t>
            </a:r>
            <a:endParaRPr lang="ru-RU" dirty="0"/>
          </a:p>
        </p:txBody>
      </p:sp>
      <p:pic>
        <p:nvPicPr>
          <p:cNvPr id="5" name="Содержимое 4" descr="DSC098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428736"/>
            <a:ext cx="3157565" cy="5143536"/>
          </a:xfrm>
        </p:spPr>
      </p:pic>
      <p:pic>
        <p:nvPicPr>
          <p:cNvPr id="6" name="Содержимое 5" descr="DSC0980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00628" y="1428736"/>
            <a:ext cx="335758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Личное пространство</a:t>
            </a:r>
            <a:endParaRPr lang="ru-RU" dirty="0"/>
          </a:p>
        </p:txBody>
      </p:sp>
      <p:pic>
        <p:nvPicPr>
          <p:cNvPr id="5" name="Содержимое 4" descr="DSC0975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DSC0975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«моё, твоё, наше»</a:t>
            </a:r>
            <a:endParaRPr lang="ru-RU" dirty="0"/>
          </a:p>
        </p:txBody>
      </p:sp>
      <p:pic>
        <p:nvPicPr>
          <p:cNvPr id="5" name="Содержимое 4" descr="DSC097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SC0976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Образовательные цели: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700" dirty="0" smtClean="0"/>
              <a:t>ориентация на «песочном листе»</a:t>
            </a:r>
            <a:br>
              <a:rPr lang="ru-RU" sz="2700" dirty="0" smtClean="0"/>
            </a:br>
            <a:r>
              <a:rPr lang="ru-RU" sz="2700" dirty="0" smtClean="0"/>
              <a:t>                       («путешествие за кладом»),</a:t>
            </a:r>
            <a:endParaRPr lang="ru-RU" sz="2700" dirty="0"/>
          </a:p>
        </p:txBody>
      </p:sp>
      <p:pic>
        <p:nvPicPr>
          <p:cNvPr id="5" name="Содержимое 4" descr="DSC097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85926"/>
            <a:ext cx="4191000" cy="3143250"/>
          </a:xfrm>
        </p:spPr>
      </p:pic>
      <p:pic>
        <p:nvPicPr>
          <p:cNvPr id="6" name="Содержимое 5" descr="DSC0973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3286124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/>
          <a:lstStyle/>
          <a:p>
            <a:r>
              <a:rPr lang="ru-RU" dirty="0" smtClean="0"/>
              <a:t>Юнг утверждал, что процесс "игры в песок" высвобождает заблокированную энергию и "активизирует возможности самоисцеления, заложенные в человеческой психике".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/>
          <a:lstStyle/>
          <a:p>
            <a:r>
              <a:rPr lang="ru-RU" dirty="0" smtClean="0"/>
              <a:t>Игру с песком нельзя интерпретировать. Психолог должен выполнять роль внимательного зрителя. Позиция психолога - это "активное присутствие", а не руководство процессом.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Спасибо за внимание!</a:t>
            </a:r>
            <a:endParaRPr lang="ru-RU" dirty="0"/>
          </a:p>
        </p:txBody>
      </p:sp>
      <p:pic>
        <p:nvPicPr>
          <p:cNvPr id="7" name="Содержимое 6" descr="DSC097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72196"/>
          </a:xfrm>
        </p:spPr>
        <p:txBody>
          <a:bodyPr/>
          <a:lstStyle/>
          <a:p>
            <a:r>
              <a:rPr lang="ru-RU" dirty="0" smtClean="0"/>
              <a:t>Идея Песочницы великолепна, поскольку песок является тем удивительным природным материалом, который способен передать одновременно многое. И ощущение разнообразия природы, и ощущение возможностей своего тела, и сущности жизни вообще с её текучестью, неожиданностью, множеством форм.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7157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 Какой же принцип положен в создание этой игры? </a:t>
            </a:r>
            <a:endParaRPr lang="ru-RU" dirty="0"/>
          </a:p>
        </p:txBody>
      </p:sp>
      <p:pic>
        <p:nvPicPr>
          <p:cNvPr id="4" name="Содержимое 3" descr="DSC097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71448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Ребенок как бы выстраивает мосты между внутренним и внешним мирами.</a:t>
            </a:r>
            <a:endParaRPr lang="ru-RU" dirty="0"/>
          </a:p>
        </p:txBody>
      </p:sp>
      <p:pic>
        <p:nvPicPr>
          <p:cNvPr id="5" name="Содержимое 4" descr="DSC096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71670" y="1554162"/>
            <a:ext cx="5072098" cy="5018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928670"/>
            <a:ext cx="8686800" cy="4643470"/>
          </a:xfrm>
        </p:spPr>
        <p:txBody>
          <a:bodyPr>
            <a:normAutofit/>
          </a:bodyPr>
          <a:lstStyle/>
          <a:p>
            <a:r>
              <a:rPr lang="ru-RU" u="sng" dirty="0" smtClean="0"/>
              <a:t>Каково главное достоинство этой игры?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Главное достоинство Песочницы в том, что она позволяет ребёнку или целой группе детей реально создавать картину мира в живом </a:t>
            </a:r>
            <a:r>
              <a:rPr lang="ru-RU" b="1" dirty="0" smtClean="0"/>
              <a:t>трёхмерном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2858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Ребёнку предоставляется возможность строить свой личный мир, модель своего микрокосма, ощущая себя его творцом.</a:t>
            </a:r>
            <a:endParaRPr lang="ru-RU" sz="2400" dirty="0"/>
          </a:p>
        </p:txBody>
      </p:sp>
      <p:pic>
        <p:nvPicPr>
          <p:cNvPr id="5" name="Содержимое 4" descr="DSC097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Фото00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736"/>
            <a:ext cx="3571900" cy="37147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Песок    </a:t>
            </a:r>
            <a:br>
              <a:rPr lang="ru-RU" sz="3200" dirty="0" smtClean="0"/>
            </a:br>
            <a:r>
              <a:rPr lang="ru-RU" sz="3200" dirty="0" smtClean="0"/>
              <a:t>      нередко  </a:t>
            </a:r>
            <a:br>
              <a:rPr lang="ru-RU" sz="3200" dirty="0" smtClean="0"/>
            </a:br>
            <a:r>
              <a:rPr lang="ru-RU" sz="3200" dirty="0" smtClean="0"/>
              <a:t>    действует </a:t>
            </a:r>
            <a:br>
              <a:rPr lang="ru-RU" sz="3200" dirty="0" smtClean="0"/>
            </a:br>
            <a:r>
              <a:rPr lang="ru-RU" sz="3200" dirty="0" smtClean="0"/>
              <a:t>     на детей </a:t>
            </a:r>
            <a:br>
              <a:rPr lang="ru-RU" sz="3200" dirty="0" smtClean="0"/>
            </a:br>
            <a:r>
              <a:rPr lang="ru-RU" sz="3200" dirty="0" smtClean="0"/>
              <a:t>   как магнит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DSC098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214290"/>
            <a:ext cx="3929090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1431</TotalTime>
  <Words>495</Words>
  <Application>Microsoft Office PowerPoint</Application>
  <PresentationFormat>Экран (4:3)</PresentationFormat>
  <Paragraphs>43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Методы песочной терапии в работе педагога-психолога ДОУ</vt:lpstr>
      <vt:lpstr> Есть ли такая детская игра, которая сможет гармонизировать картину мира, поставить заслон на пути жестокости, даст ощущение разнообразия природы, избавит от внутренних конфликтов и страхов, раскроет понятия добра и зла?       </vt:lpstr>
      <vt:lpstr>                  Да, есть такая игра! </vt:lpstr>
      <vt:lpstr>Идея Песочницы великолепна, поскольку песок является тем удивительным природным материалом, который способен передать одновременно многое. И ощущение разнообразия природы, и ощущение возможностей своего тела, и сущности жизни вообще с её текучестью, неожиданностью, множеством форм. </vt:lpstr>
      <vt:lpstr> Какой же принцип положен в создание этой игры? </vt:lpstr>
      <vt:lpstr>Ребенок как бы выстраивает мосты между внутренним и внешним мирами.</vt:lpstr>
      <vt:lpstr>Каково главное достоинство этой игры?       Главное достоинство Песочницы в том, что она позволяет ребёнку или целой группе детей реально создавать картину мира в живом трёхмерном пространстве.</vt:lpstr>
      <vt:lpstr>Ребёнку предоставляется возможность строить свой личный мир, модель своего микрокосма, ощущая себя его творцом.</vt:lpstr>
      <vt:lpstr>         Песок           нередко       действует       на детей     как магнит.</vt:lpstr>
      <vt:lpstr>Прежде чем они успеют осознать, что они делают, их руки сами начинают просеивать песок, строить тоннели, горы и т.д.</vt:lpstr>
      <vt:lpstr>А если к этому добавить миниатюрные фигурки, игрушки, тогда появляется целый мир, разыгрываются драмы, и ребенок полностью погружается в игру</vt:lpstr>
      <vt:lpstr>Фигурки – высотой не более 12 см по группам: транспорт, люди, животные, природный материал, жилища, деревья, сказочные герои, украшения, инструменты для работы с песком (лопаточки, совочки, палочки, кисти, сеялки и др.)</vt:lpstr>
      <vt:lpstr>                             Выбираем фигурки</vt:lpstr>
      <vt:lpstr>Для игры также потребуется вода (в кувшине, в пульверизаторе (лучше!)), воду давать дозировано.</vt:lpstr>
      <vt:lpstr>ХОЗЯИН-ХОЗЯЙКА для дошкольников должны быть природосообразные, песочносообразные (черепашка, скоробей, верблюд, ящерка…), знакомые детям (соответственно возрасту).</vt:lpstr>
      <vt:lpstr>Какие дети особенно нуждаются в этой игре?  Дети, имеющие сложности в психическом развитии, конфликты во взаимоотношениях, страхи и др. особенно нуждаются в Песочнице. Как показали исследования, Песочница обладает психотерапевтическим эффектом, помогая ребёнку избавиться от страхов, застенчивости, конфликтности в общении и многих других проблем.  </vt:lpstr>
      <vt:lpstr>Какое влияние оказывает на ребёнка эта игра?        Песочница не только развивает творческий потенциал ребёнка, активизирует пространственное воображение, образно-логическое мышление, тренирует мелкую моторику руки, но ненавязчиво, исподволь настраивает детей на постижение моральных истин добра и зла, строит гармоничный образ мира. </vt:lpstr>
      <vt:lpstr>Формы и варианты песочной терапии определяются особенностями конкретного ребенка, специфическими задачами работы и ее продолжительностью.</vt:lpstr>
      <vt:lpstr>Игровые методы могут применяться:</vt:lpstr>
      <vt:lpstr>Цель такой терапии - не менять и переделывать ребенка, не учить его каким-то специальным поведенческим навыкам, а дать возможность ребенку быть самим собой. </vt:lpstr>
      <vt:lpstr>                      Дидактические игры      (этап прикосновений и игр на поверхности песка)</vt:lpstr>
      <vt:lpstr>Упражнение «необыкновенные следы»</vt:lpstr>
      <vt:lpstr>                   «ползут змейки»</vt:lpstr>
      <vt:lpstr>                      «отпечатки»</vt:lpstr>
      <vt:lpstr>       Отпечатки на мокром песке</vt:lpstr>
      <vt:lpstr>                 «узоры на песке»</vt:lpstr>
      <vt:lpstr>                       «рисунки»</vt:lpstr>
      <vt:lpstr>                        Игра «мины»</vt:lpstr>
      <vt:lpstr>               Упражнения на развитие              Фонематического восприятия</vt:lpstr>
      <vt:lpstr>      Психопрофилактические игры:                                «ладони»,</vt:lpstr>
      <vt:lpstr>              «победитель злости»,</vt:lpstr>
      <vt:lpstr>«песочный круг» или «круг радости»</vt:lpstr>
      <vt:lpstr>             Личное пространство</vt:lpstr>
      <vt:lpstr>                «моё, твоё, наше»</vt:lpstr>
      <vt:lpstr>               Образовательные цели:               ориентация на «песочном листе»                        («путешествие за кладом»),</vt:lpstr>
      <vt:lpstr>Юнг утверждал, что процесс "игры в песок" высвобождает заблокированную энергию и "активизирует возможности самоисцеления, заложенные в человеческой психике". </vt:lpstr>
      <vt:lpstr>Игру с песком нельзя интерпретировать. Психолог должен выполнять роль внимательного зрителя. Позиция психолога - это "активное присутствие", а не руководство процессом. </vt:lpstr>
      <vt:lpstr>         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песочной терапии в работе педагога-психолога ДОУ</dc:title>
  <dc:creator>Оксана</dc:creator>
  <cp:lastModifiedBy>Оксана</cp:lastModifiedBy>
  <cp:revision>101</cp:revision>
  <dcterms:created xsi:type="dcterms:W3CDTF">2012-04-13T18:52:25Z</dcterms:created>
  <dcterms:modified xsi:type="dcterms:W3CDTF">2013-11-10T09:34:02Z</dcterms:modified>
</cp:coreProperties>
</file>