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96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DFDD9-A0D8-4271-AB3A-9D469B2EDDC6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EAB3B-D5B4-4D76-B2B7-19A2C0A592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>
    <p:sndAc>
      <p:endSnd/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DFDD9-A0D8-4271-AB3A-9D469B2EDDC6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EAB3B-D5B4-4D76-B2B7-19A2C0A592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>
    <p:sndAc>
      <p:endSnd/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DFDD9-A0D8-4271-AB3A-9D469B2EDDC6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EAB3B-D5B4-4D76-B2B7-19A2C0A592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>
    <p:sndAc>
      <p:endSnd/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DFDD9-A0D8-4271-AB3A-9D469B2EDDC6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EAB3B-D5B4-4D76-B2B7-19A2C0A592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>
    <p:sndAc>
      <p:endSnd/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DFDD9-A0D8-4271-AB3A-9D469B2EDDC6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EAB3B-D5B4-4D76-B2B7-19A2C0A592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>
    <p:sndAc>
      <p:endSnd/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DFDD9-A0D8-4271-AB3A-9D469B2EDDC6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EAB3B-D5B4-4D76-B2B7-19A2C0A592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>
    <p:sndAc>
      <p:endSnd/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DFDD9-A0D8-4271-AB3A-9D469B2EDDC6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EAB3B-D5B4-4D76-B2B7-19A2C0A592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>
    <p:sndAc>
      <p:endSnd/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DFDD9-A0D8-4271-AB3A-9D469B2EDDC6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EAB3B-D5B4-4D76-B2B7-19A2C0A592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>
    <p:sndAc>
      <p:endSnd/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DFDD9-A0D8-4271-AB3A-9D469B2EDDC6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EAB3B-D5B4-4D76-B2B7-19A2C0A592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>
    <p:sndAc>
      <p:endSnd/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DFDD9-A0D8-4271-AB3A-9D469B2EDDC6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EAB3B-D5B4-4D76-B2B7-19A2C0A592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>
    <p:sndAc>
      <p:endSnd/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DFDD9-A0D8-4271-AB3A-9D469B2EDDC6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EAB3B-D5B4-4D76-B2B7-19A2C0A592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>
    <p:sndAc>
      <p:endSnd/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DFDD9-A0D8-4271-AB3A-9D469B2EDDC6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EAB3B-D5B4-4D76-B2B7-19A2C0A592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0">
    <p:sndAc>
      <p:endSnd/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87;&#1088;&#1077;&#1079;&#1077;&#1085;&#1090;&#1072;&#1094;&#1080;&#1103;%20&#1087;&#1086;%20&#1055;&#1044;&#1044;\&#1069;&#1074;&#1077;&#1083;&#1080;&#1085;&#1072;-&#1051;&#1072;&#1096;&#1091;&#1082;-&#1052;&#1080;&#1083;&#1080;&#1094;&#1077;&#1081;&#1089;&#1082;&#1072;&#1103;(muzofon.com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E0977BC43A0E-30 (1)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836840" y="6080700"/>
            <a:ext cx="738031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МБДОУ №278  г. Ростов-на-Дону</a:t>
            </a:r>
            <a:endParaRPr lang="ru-RU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188640"/>
            <a:ext cx="535787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АВТОДИСКОТЕКА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2" name="Эвелина-Лашук-Милицейская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screen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737">
    <p:dissolv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1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9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1716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PA05054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6428">
    <p:wheel spokes="8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EE6A8D226AB-30 (1)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8051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08976">
            <a:off x="2611928" y="197269"/>
            <a:ext cx="6516216" cy="720080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>
                <a:gd name="adj" fmla="val 65600"/>
              </a:avLst>
            </a:prstTxWarp>
            <a:spAutoFit/>
          </a:bodyPr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Спасибо за внимание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5301208"/>
            <a:ext cx="8640960" cy="1368152"/>
          </a:xfrm>
          <a:prstGeom prst="rect">
            <a:avLst/>
          </a:prstGeom>
          <a:noFill/>
        </p:spPr>
        <p:txBody>
          <a:bodyPr wrap="square" rtlCol="0">
            <a:prstTxWarp prst="textDeflateTop">
              <a:avLst>
                <a:gd name="adj" fmla="val 39718"/>
              </a:avLst>
            </a:prstTxWarp>
            <a:spAutoFit/>
          </a:bodyPr>
          <a:lstStyle/>
          <a:p>
            <a:pPr algn="ctr"/>
            <a:r>
              <a:rPr lang="ru-RU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ДО НОВЫХ ВСТРЕЧ!!!</a:t>
            </a:r>
            <a:endParaRPr lang="ru-RU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Tm="8564">
    <p:dissolv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713291633 (1)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713291633 (1)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1196752"/>
            <a:ext cx="8784976" cy="511256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1200" b="1" cap="all" dirty="0" smtClean="0">
                <a:ln/>
                <a:solidFill>
                  <a:srgbClr val="00206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 </a:t>
            </a:r>
            <a:r>
              <a:rPr lang="ru-RU" sz="4400" b="1" cap="all" dirty="0" smtClean="0">
                <a:ln/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1.ФормировАТЬ у детей ДОШКОЛЬНОГО ВОЗРАСТА НАВЫКИ БЕЗОПАСНОГО ПОВЕДЕНИЯ ЧЕРЕЗ ОЗНАКОМЛЕНИЕ С ПРВИЛАМИ ДОРОЖНОГО ДВИЖЕНИЯ.</a:t>
            </a:r>
            <a:endParaRPr lang="ru-RU" sz="4000" b="1" cap="all" dirty="0" smtClean="0">
              <a:ln/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</a:endParaRPr>
          </a:p>
          <a:p>
            <a:pPr algn="ctr"/>
            <a:endParaRPr lang="ru-RU" sz="4000" b="1" cap="all" dirty="0" smtClean="0">
              <a:ln/>
              <a:solidFill>
                <a:srgbClr val="00206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</a:endParaRPr>
          </a:p>
          <a:p>
            <a:pPr algn="ctr"/>
            <a:r>
              <a:rPr lang="ru-RU" sz="4400" b="1" cap="all" dirty="0" smtClean="0">
                <a:ln/>
                <a:solidFill>
                  <a:srgbClr val="00206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2</a:t>
            </a:r>
            <a:r>
              <a:rPr lang="ru-RU" sz="4400" b="1" cap="all" dirty="0" smtClean="0">
                <a:ln/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. Развивать ответственность, адекватную уверенность в себе, способность ориентироваться в пространстве.</a:t>
            </a:r>
          </a:p>
          <a:p>
            <a:pPr algn="ctr"/>
            <a:endParaRPr lang="ru-RU" sz="4400" b="1" cap="all" dirty="0" smtClean="0">
              <a:ln/>
              <a:solidFill>
                <a:srgbClr val="00206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</a:endParaRPr>
          </a:p>
          <a:p>
            <a:pPr algn="ctr"/>
            <a:r>
              <a:rPr lang="ru-RU" sz="4400" b="1" cap="all" dirty="0" smtClean="0">
                <a:ln/>
                <a:solidFill>
                  <a:srgbClr val="00206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3</a:t>
            </a:r>
            <a:r>
              <a:rPr lang="ru-RU" sz="4400" b="1" cap="all" dirty="0" smtClean="0">
                <a:ln/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. Формировать у детей дошкольного возраста устойчивые навыки переключения на самоконтроль в окружающей дорожно-транспортной</a:t>
            </a:r>
            <a:r>
              <a:rPr lang="ru-RU" sz="4000" b="1" cap="all" dirty="0" smtClean="0">
                <a:ln/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 среде</a:t>
            </a:r>
          </a:p>
          <a:p>
            <a:pPr algn="ctr"/>
            <a:endParaRPr lang="ru-RU" b="1" cap="all" dirty="0">
              <a:ln/>
              <a:solidFill>
                <a:srgbClr val="00206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27784" y="476672"/>
            <a:ext cx="2808312" cy="369332"/>
          </a:xfrm>
          <a:prstGeom prst="rect">
            <a:avLst/>
          </a:prstGeom>
          <a:noFill/>
        </p:spPr>
        <p:txBody>
          <a:bodyPr wrap="square" rtlCol="0" anchor="ctr">
            <a:prstTxWarp prst="textChevron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ЗАДАЧИ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Tm="8049">
    <p:dissolv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13291633 (1)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PA04041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79512" y="134634"/>
            <a:ext cx="3707904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A240769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644008" y="161256"/>
            <a:ext cx="4176464" cy="3132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PA240785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79512" y="4211706"/>
            <a:ext cx="3096344" cy="2322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PA040414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076055" y="3717032"/>
            <a:ext cx="3840427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PA050547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2483768" y="1124744"/>
            <a:ext cx="3456384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3026">
    <p:dissolv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13291633 (1)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Рисунок 10" descr="Фото385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148064" y="260648"/>
            <a:ext cx="3635896" cy="2726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PA24077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076056" y="3645024"/>
            <a:ext cx="3779912" cy="2834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A040415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23528" y="260648"/>
            <a:ext cx="4379979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Фото3857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67544" y="3861048"/>
            <a:ext cx="3635896" cy="2726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Фото3858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rot="5400000">
            <a:off x="2560340" y="1768252"/>
            <a:ext cx="3995936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3120">
    <p:dissolv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13291633 (1)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PA05058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4091947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A05058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436096" y="260648"/>
            <a:ext cx="3419872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PA050529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194208" y="2924944"/>
            <a:ext cx="2949792" cy="3933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PA050473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0" y="3573016"/>
            <a:ext cx="403244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PA080608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2483768" y="1412776"/>
            <a:ext cx="4427984" cy="3320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2153">
    <p:dissolv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13291633 (1)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47664" y="260648"/>
            <a:ext cx="6048672" cy="504056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>
                <a:gd name="adj" fmla="val 63954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«Мы играем!!!»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Рисунок 6" descr="PA05048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7543" y="980728"/>
            <a:ext cx="3035829" cy="227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PA050438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724128" y="836712"/>
            <a:ext cx="3227851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PA050461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292080" y="3717032"/>
            <a:ext cx="3635896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PA050545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771800" y="1700808"/>
            <a:ext cx="4187957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A050566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0" y="3699030"/>
            <a:ext cx="4211960" cy="3158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3291">
    <p:dissolv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13291633 (1)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PA05048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940152" y="4455114"/>
            <a:ext cx="3203848" cy="2402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PA05056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0"/>
            <a:ext cx="3563888" cy="2672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PA050507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699792" y="1484784"/>
            <a:ext cx="4860032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A050467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51520" y="3653644"/>
            <a:ext cx="3960440" cy="297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PA050567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5916149" y="0"/>
            <a:ext cx="3227851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3369">
    <p:dissolv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d41_20070325_134980483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PA05054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5413">
    <p:dissolv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13291633 (1)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P101082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1520" y="260648"/>
            <a:ext cx="3995936" cy="2996952"/>
          </a:xfrm>
          <a:prstGeom prst="rect">
            <a:avLst/>
          </a:prstGeom>
        </p:spPr>
      </p:pic>
      <p:pic>
        <p:nvPicPr>
          <p:cNvPr id="6" name="Рисунок 5" descr="P101083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860032" y="476672"/>
            <a:ext cx="3419872" cy="2564904"/>
          </a:xfrm>
          <a:prstGeom prst="rect">
            <a:avLst/>
          </a:prstGeom>
        </p:spPr>
      </p:pic>
      <p:pic>
        <p:nvPicPr>
          <p:cNvPr id="7" name="Рисунок 6" descr="P1010826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860032" y="3789040"/>
            <a:ext cx="3779912" cy="2834934"/>
          </a:xfrm>
          <a:prstGeom prst="rect">
            <a:avLst/>
          </a:prstGeom>
        </p:spPr>
      </p:pic>
      <p:pic>
        <p:nvPicPr>
          <p:cNvPr id="9" name="Рисунок 8" descr="P1010831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95536" y="3573016"/>
            <a:ext cx="3995936" cy="2996952"/>
          </a:xfrm>
          <a:prstGeom prst="rect">
            <a:avLst/>
          </a:prstGeom>
        </p:spPr>
      </p:pic>
      <p:pic>
        <p:nvPicPr>
          <p:cNvPr id="10" name="Рисунок 9" descr="PA240719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131840" y="2276872"/>
            <a:ext cx="2915816" cy="2186862"/>
          </a:xfrm>
          <a:prstGeom prst="rect">
            <a:avLst/>
          </a:prstGeom>
        </p:spPr>
      </p:pic>
    </p:spTree>
  </p:cSld>
  <p:clrMapOvr>
    <a:masterClrMapping/>
  </p:clrMapOvr>
  <p:transition advTm="0">
    <p:dissolv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66</Words>
  <Application>Microsoft Office PowerPoint</Application>
  <PresentationFormat>Экран (4:3)</PresentationFormat>
  <Paragraphs>11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Вера</dc:creator>
  <cp:lastModifiedBy>Жен6я</cp:lastModifiedBy>
  <cp:revision>32</cp:revision>
  <dcterms:created xsi:type="dcterms:W3CDTF">2012-10-25T07:28:17Z</dcterms:created>
  <dcterms:modified xsi:type="dcterms:W3CDTF">2013-01-04T13:51:06Z</dcterms:modified>
</cp:coreProperties>
</file>