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88FD2D-96A4-41D1-88C3-795A95E6FF82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A96974F-6F9D-49F1-8F29-DCFD178EDF6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«Труженик села в почете»</a:t>
            </a:r>
            <a:endParaRPr lang="ru-RU" dirty="0"/>
          </a:p>
        </p:txBody>
      </p:sp>
      <p:pic>
        <p:nvPicPr>
          <p:cNvPr id="4" name="Рисунок 3" descr="0006-006-Uroki-selskokhozjajstvennogo-truda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3276" r="23706"/>
          <a:stretch>
            <a:fillRect/>
          </a:stretch>
        </p:blipFill>
        <p:spPr>
          <a:xfrm>
            <a:off x="571472" y="2357430"/>
            <a:ext cx="2928958" cy="41433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7472386" cy="1018366"/>
          </a:xfrm>
        </p:spPr>
        <p:txBody>
          <a:bodyPr/>
          <a:lstStyle/>
          <a:p>
            <a:r>
              <a:rPr lang="ru-RU" dirty="0" smtClean="0"/>
              <a:t>Труженик села в почете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7429520" cy="564360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Благодарности и награды присуждаются сельским труженикам, на плечах которых лежит нелегкий, но благородный труд, который всегда будет в почете!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Саратовской области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награждена фермер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Герцен Анна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Исааковна,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которая достигла наилучших результатов по производству зерновых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культур. За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многолетний добросовестный труд в системе агропромышленного комплекса и в связи с профессиональным праздником была вручена Благодарность министерства сельского хозяйства Российской Федерации: Щербакову А.В. – генеральному директору ОАО «Птицефабрика Михайловская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	Растут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, бессчетно множась, города,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Но не прожить без </a:t>
            </a:r>
            <a:r>
              <a:rPr lang="ru-RU" sz="2300" b="1" i="1" u="sng" dirty="0" smtClean="0">
                <a:latin typeface="Times New Roman" pitchFamily="18" charset="0"/>
                <a:cs typeface="Times New Roman" pitchFamily="18" charset="0"/>
              </a:rPr>
              <a:t>сельского труда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Ни дня ни заводчанам, ни шахтерам,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Ни депутатам, ни большим актерам.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Всем людям на Земле нужна еда.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Где взять ее без сельского труда?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И трудится народ в деревнях, селах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На необъятных полевых просторах.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А за старательный к себе подход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Земля им с благодарностью дает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Все лучше урожай из года в год -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И сыт будет, доволен весь народ.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Всех тружеников сел и деревень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Поздравим от души в особый день,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Когда их труд почетный отмечают,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Гордятся, их успехи прославляют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И говорят им теплые слова,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Припомнив, что всему хлеб - голова.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А хорошо б, чтоб помнили всегда,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Трудом чьим к нам на стол пришла еда.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714620"/>
            <a:ext cx="4404448" cy="2928958"/>
          </a:xfrm>
          <a:prstGeom prst="rect">
            <a:avLst/>
          </a:prstGeom>
        </p:spPr>
      </p:pic>
      <p:pic>
        <p:nvPicPr>
          <p:cNvPr id="6" name="Рисунок 5" descr="img_1_20100217094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214290"/>
            <a:ext cx="1663384" cy="1881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Расширять представление детей о труде взрослых, познакомить с профессиями: фермер, агроном, ветеринар, доярка, тракторист, телятница, комбайнер;</a:t>
            </a:r>
          </a:p>
          <a:p>
            <a:r>
              <a:rPr lang="ru-RU" dirty="0" smtClean="0"/>
              <a:t>Воспитывать уважение к сельским труженикам, на плечах которых лежит нелегкий, но благородный труд, воспитывать интерес к этим профессиям;</a:t>
            </a:r>
          </a:p>
          <a:p>
            <a:r>
              <a:rPr lang="ru-RU" dirty="0" smtClean="0"/>
              <a:t>Присваивать чувство любви к деревне, ее красоте, связи с природой.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2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4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- фермер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385762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	Фермер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крестьянин-предприниматель, который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владеет землёй или арендует её, и занимается на ней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сельским хозяйством.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него есть коровы, овцы, козы, свиньи, лошади и домашняя птица.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Успешный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фермер должен владеть несколькими специальностями: он должен знать основы ветеринарии, чтобы немедленно оказать животному первую помощь, должен хорошо разбираться в сельскохозяйственной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технике.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-bvmd-bmvd-belkovyie-vitamino-mineralnyie-dobav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1571612"/>
            <a:ext cx="4737440" cy="4071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- агроном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118900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Забота о будущем урожае начинается с агронома, ведь если маленькие зернышки положить в холодную землю, то они погибнут. За тем когда можно сеять и следит агроном.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allery_223_9287.jpg"/>
          <p:cNvPicPr>
            <a:picLocks noChangeAspect="1"/>
          </p:cNvPicPr>
          <p:nvPr/>
        </p:nvPicPr>
        <p:blipFill>
          <a:blip r:embed="rId2"/>
          <a:srcRect b="5778"/>
          <a:stretch>
            <a:fillRect/>
          </a:stretch>
        </p:blipFill>
        <p:spPr>
          <a:xfrm>
            <a:off x="1571604" y="2643182"/>
            <a:ext cx="6096000" cy="3805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15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15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15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– ветеринар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688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фермера есть врач, который лечит животных. Он дает заболевшим животным микстуры, таблетки и делает им уколы. Это – ветеринар.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olodoj-veterinar-542x4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643182"/>
            <a:ext cx="5162550" cy="3876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7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- доярка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2643206" cy="2071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Корова дает молока. Доит корову доярка. Для доения большого количества коров доярка использует доильный аппарат.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500174"/>
            <a:ext cx="5486400" cy="3657600"/>
          </a:xfrm>
          <a:prstGeom prst="rect">
            <a:avLst/>
          </a:prstGeom>
        </p:spPr>
      </p:pic>
      <p:pic>
        <p:nvPicPr>
          <p:cNvPr id="5" name="Рисунок 4" descr="0126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429000"/>
            <a:ext cx="2417713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- тракторист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428736"/>
            <a:ext cx="4143404" cy="2428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Самый главный секрет хорошего урожая – уважение к земле. Забота об урожае начинается с осени. Пашут землю на тракторе, на котором работает тракторист.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grari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500438"/>
            <a:ext cx="4000528" cy="3000396"/>
          </a:xfrm>
          <a:prstGeom prst="rect">
            <a:avLst/>
          </a:prstGeom>
        </p:spPr>
      </p:pic>
      <p:pic>
        <p:nvPicPr>
          <p:cNvPr id="5" name="Рисунок 4" descr="lu4wie_trakto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785926"/>
            <a:ext cx="4357698" cy="3268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7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- телятница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9032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Телятница ухаживает за маленькими телятами, поет их из бутылочек, кормит до тех пор, пока они не подрастут.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-394143-53015d69f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428868"/>
            <a:ext cx="6350000" cy="416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- комбайнер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13573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Комбайн идет, волну сечет.</a:t>
            </a:r>
          </a:p>
          <a:p>
            <a:pPr algn="ctr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Из трубы зерно течет.</a:t>
            </a:r>
          </a:p>
          <a:p>
            <a:pPr algn="ctr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 утра до ночи, в горячую пору уборки урожая и жатвы (резать, косить и жать), работает комбайнер.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32-990x4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3182"/>
            <a:ext cx="9144000" cy="4008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168</TotalTime>
  <Words>155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проекта:</vt:lpstr>
      <vt:lpstr>Цели проекта:</vt:lpstr>
      <vt:lpstr>Профессия - фермер</vt:lpstr>
      <vt:lpstr>Профессия - агроном</vt:lpstr>
      <vt:lpstr>Профессия – ветеринар </vt:lpstr>
      <vt:lpstr>Профессия - доярка</vt:lpstr>
      <vt:lpstr>Профессия - тракторист</vt:lpstr>
      <vt:lpstr>Профессия - телятница</vt:lpstr>
      <vt:lpstr>Профессия - комбайнер</vt:lpstr>
      <vt:lpstr>Труженик села в почете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Натали</cp:lastModifiedBy>
  <cp:revision>10</cp:revision>
  <dcterms:created xsi:type="dcterms:W3CDTF">2013-02-17T09:57:54Z</dcterms:created>
  <dcterms:modified xsi:type="dcterms:W3CDTF">2013-02-17T12:46:47Z</dcterms:modified>
</cp:coreProperties>
</file>