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4" r:id="rId4"/>
    <p:sldId id="276" r:id="rId5"/>
    <p:sldId id="27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8D65-289E-486D-A7F5-EBDC3B8199D1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D27A-5F2B-4440-9A0E-2DDCBEFA2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8D65-289E-486D-A7F5-EBDC3B8199D1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D27A-5F2B-4440-9A0E-2DDCBEFA2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8D65-289E-486D-A7F5-EBDC3B8199D1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D27A-5F2B-4440-9A0E-2DDCBEFA2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8D65-289E-486D-A7F5-EBDC3B8199D1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D27A-5F2B-4440-9A0E-2DDCBEFA2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8D65-289E-486D-A7F5-EBDC3B8199D1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D27A-5F2B-4440-9A0E-2DDCBEFA2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8D65-289E-486D-A7F5-EBDC3B8199D1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D27A-5F2B-4440-9A0E-2DDCBEFA2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8D65-289E-486D-A7F5-EBDC3B8199D1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D27A-5F2B-4440-9A0E-2DDCBEFA2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8D65-289E-486D-A7F5-EBDC3B8199D1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D27A-5F2B-4440-9A0E-2DDCBEFA2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8D65-289E-486D-A7F5-EBDC3B8199D1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D27A-5F2B-4440-9A0E-2DDCBEFA2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8D65-289E-486D-A7F5-EBDC3B8199D1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D27A-5F2B-4440-9A0E-2DDCBEFA2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8D65-289E-486D-A7F5-EBDC3B8199D1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E1D27A-5F2B-4440-9A0E-2DDCBEFA2F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898D65-289E-486D-A7F5-EBDC3B8199D1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E1D27A-5F2B-4440-9A0E-2DDCBEFA2F4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Фото на урок\барс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Фото на урок\Вол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презентация как животные готовятся к зиме\Lisa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F:\Фото на урок\ли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презентация как животные готовятся к зиме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Фото на урок\лос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1232</cp:lastModifiedBy>
  <cp:revision>17</cp:revision>
  <dcterms:created xsi:type="dcterms:W3CDTF">2012-11-08T16:44:18Z</dcterms:created>
  <dcterms:modified xsi:type="dcterms:W3CDTF">2012-12-30T14:04:56Z</dcterms:modified>
</cp:coreProperties>
</file>