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57" r:id="rId6"/>
    <p:sldId id="264" r:id="rId7"/>
    <p:sldId id="268" r:id="rId8"/>
    <p:sldId id="269" r:id="rId9"/>
    <p:sldId id="271" r:id="rId10"/>
    <p:sldId id="270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7D53-4B5C-4EC2-A60E-3029D21C493B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058400" cy="7986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ЧЕЛОВЕК</a:t>
            </a:r>
            <a:br>
              <a:rPr lang="ru-RU" sz="8800" dirty="0" smtClean="0">
                <a:solidFill>
                  <a:srgbClr val="FFFF00"/>
                </a:solidFill>
              </a:rPr>
            </a:br>
            <a:r>
              <a:rPr lang="ru-RU" sz="8800" dirty="0" smtClean="0">
                <a:solidFill>
                  <a:srgbClr val="FFFF00"/>
                </a:solidFill>
              </a:rPr>
              <a:t>и</a:t>
            </a:r>
            <a:br>
              <a:rPr lang="ru-RU" sz="8800" dirty="0" smtClean="0">
                <a:solidFill>
                  <a:srgbClr val="FFFF00"/>
                </a:solidFill>
              </a:rPr>
            </a:br>
            <a:r>
              <a:rPr lang="ru-RU" sz="8800" dirty="0" smtClean="0">
                <a:solidFill>
                  <a:srgbClr val="FFFF00"/>
                </a:solidFill>
              </a:rPr>
              <a:t>КОСМОС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214950"/>
            <a:ext cx="4500562" cy="16430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воспитателем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подготовительной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Фролова В.А.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914400"/>
            <a:ext cx="10058400" cy="7772400"/>
          </a:xfrm>
          <a:prstGeom prst="rect">
            <a:avLst/>
          </a:prstGeom>
          <a:noFill/>
        </p:spPr>
      </p:pic>
      <p:pic>
        <p:nvPicPr>
          <p:cNvPr id="21506" name="Picture 2" descr="Картинка 149 из 50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000156"/>
            <a:ext cx="10144196" cy="785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914400"/>
            <a:ext cx="10058400" cy="777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586900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скорых встреч,</a:t>
            </a:r>
            <a:b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будущие космонавты!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H="1" flipV="1">
            <a:off x="411481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У порога в космос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Мысль о полёте в небе подобно птице не давала человеку покоя. Чего он только не придумывал: мастерил крылья, надувал тёплым воздухом шары... Наконец научился строить  дирижабли, самолёты. И всё для того, чтобы подняться в небо, чтобы увидеть новые миры.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Сейчас все знают, что в космос можно подняться только с помощью ракеты. Но не каждый может рассказать, как додумался до этого человек.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6" descr="Солнечная сист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-500090"/>
            <a:ext cx="10358510" cy="867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фон инна\j5348_1209189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04"/>
          </a:xfrm>
          <a:prstGeom prst="rect">
            <a:avLst/>
          </a:prstGeom>
          <a:noFill/>
        </p:spPr>
      </p:pic>
      <p:pic>
        <p:nvPicPr>
          <p:cNvPr id="3" name="Рисунок 2" descr="Картинка 245 из 1979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н инна\j5348_1209189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Картинка 43 из 5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867167" cy="433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71736" y="53578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85794"/>
            <a:ext cx="371477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Почти сто лет назад в городе Калуге жил простой учитель Константин Эдуардович Циолковский. Он очень любил наблюдать в телескоп за звездами и изучал их. Задумал сконструировать такой летательный аппарат, который смог бы долететь до какой-нибудь планеты. Циолковский проводил расчеты, делал чертежи и придумал летательный аппарат. К сожалению, у него не было возможности его построить. Но он рассказал об этом в своих научных книгах».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10058400" cy="7772400"/>
          </a:xfrm>
          <a:prstGeom prst="rect">
            <a:avLst/>
          </a:prstGeom>
          <a:noFill/>
        </p:spPr>
      </p:pic>
      <p:pic>
        <p:nvPicPr>
          <p:cNvPr id="4" name="Picture 2" descr="C:\Users\Админ\Desktop\космос\космос картинки\КОРОЛЕВ100ye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4000528" cy="53163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786" y="1500174"/>
            <a:ext cx="378621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«Его дело продолжили ученики- ученые под руководством конструктора Сергея Павловича Королева. В 1933году изготовили первый космический спутник (показ детского рисунка), установили на нем специальные приборы и запустили в космическое пространство. Полет прошел успешно».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914400"/>
            <a:ext cx="10058400" cy="7772400"/>
          </a:xfrm>
          <a:prstGeom prst="rect">
            <a:avLst/>
          </a:prstGeom>
          <a:noFill/>
        </p:spPr>
      </p:pic>
      <p:pic>
        <p:nvPicPr>
          <p:cNvPr id="7" name="Рисунок 6" descr="Картинка 1 из 540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857232"/>
            <a:ext cx="5715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71736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Первый  космический спутник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10058400" cy="7772400"/>
          </a:xfrm>
          <a:prstGeom prst="rect">
            <a:avLst/>
          </a:prstGeom>
          <a:noFill/>
        </p:spPr>
      </p:pic>
      <p:pic>
        <p:nvPicPr>
          <p:cNvPr id="25604" name="Picture 4" descr="Картинка 16 из 36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00108"/>
            <a:ext cx="3846643" cy="5000636"/>
          </a:xfrm>
          <a:prstGeom prst="rect">
            <a:avLst/>
          </a:prstGeom>
          <a:noFill/>
        </p:spPr>
      </p:pic>
      <p:pic>
        <p:nvPicPr>
          <p:cNvPr id="25606" name="Picture 6" descr="Картинка 97 из 37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4929222" cy="357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6879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Чтобы убедиться в том, что человек может перенести космический полёт, учёные стали готовить к полётам в космос собак. Первого космического пассажира звали Лайка. Для неё была построена специальная кабина, где имелся запас воздуха, воды, пищи.. О здоровье собаки и её поведении люди узнавали с помощью приборов, установленных на спутнике.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914400"/>
            <a:ext cx="10058400" cy="7772400"/>
          </a:xfrm>
          <a:prstGeom prst="rect">
            <a:avLst/>
          </a:prstGeom>
          <a:noFill/>
        </p:spPr>
      </p:pic>
      <p:pic>
        <p:nvPicPr>
          <p:cNvPr id="23554" name="Picture 2" descr="Картинка 3 из 28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14356"/>
            <a:ext cx="6191250" cy="4219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52149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В 1958году увеличили размер ракеты и отправили две собаки-лайки: Белку и Стрелку.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14612" y="564357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« 12 апреля 1961 года сбылась мечта человечества. Впервые в мире космонавт Юрий Алексеевич Гагарин успешно облетел вокруг Земли на корабле «Восток»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Картинка 3 из 1065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0042"/>
            <a:ext cx="4143404" cy="515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303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ЧЕЛОВЕК и КОСМОС</vt:lpstr>
      <vt:lpstr>У порога в космос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 скорых встреч, будущие космонавты!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КОСМОС</dc:title>
  <dc:creator>Admin</dc:creator>
  <cp:lastModifiedBy>1</cp:lastModifiedBy>
  <cp:revision>86</cp:revision>
  <dcterms:created xsi:type="dcterms:W3CDTF">2009-04-03T15:58:19Z</dcterms:created>
  <dcterms:modified xsi:type="dcterms:W3CDTF">2012-12-21T15:54:14Z</dcterms:modified>
</cp:coreProperties>
</file>