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3ED2-2136-44A0-8017-779EAA1A9837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F446C-3548-478D-BBE3-963D63D9F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5"/>
            <a:ext cx="7815290" cy="2100276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стране сказочных героев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 составитель 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Климовская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785794"/>
            <a:ext cx="3214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Лечит всех зверей подряд,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Лечит взрослых и ребят.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 вам спешит, когда болит,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Добрый доктор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…(Айболит).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4143380"/>
            <a:ext cx="3714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«Ребята, ребята, давайте жить дружно!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Не нужно ругаться и злиться не нужно,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Ведь даже травинка чувствует боль!»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Поёт добродушный кот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…(Леопольд).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43438" y="571480"/>
            <a:ext cx="3571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 боится того, кто живёт в пруду;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 боится в лесу ночью петь на ходу;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 боится идти через речку вброд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Храбрый крошка…(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Енот).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43438" y="3929066"/>
            <a:ext cx="3286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С Пятачком он ходит в гости,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Любит мёд, варенье просит…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Это кто, скажите вслух!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Медвежонок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…(Вини-Пух).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Ольга\Desktop\doktor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47" y="214290"/>
            <a:ext cx="4006363" cy="2857520"/>
          </a:xfrm>
          <a:prstGeom prst="rect">
            <a:avLst/>
          </a:prstGeom>
          <a:noFill/>
        </p:spPr>
      </p:pic>
      <p:pic>
        <p:nvPicPr>
          <p:cNvPr id="1027" name="Picture 3" descr="C:\Users\Ольга\Desktop\post-3-13021640362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429156" cy="2857520"/>
          </a:xfrm>
          <a:prstGeom prst="rect">
            <a:avLst/>
          </a:prstGeom>
          <a:noFill/>
        </p:spPr>
      </p:pic>
      <p:pic>
        <p:nvPicPr>
          <p:cNvPr id="1028" name="Picture 4" descr="C:\Users\Ольга\Desktop\0_8670d_d2b323fc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3857652" cy="3429024"/>
          </a:xfrm>
          <a:prstGeom prst="rect">
            <a:avLst/>
          </a:prstGeom>
          <a:noFill/>
        </p:spPr>
      </p:pic>
      <p:pic>
        <p:nvPicPr>
          <p:cNvPr id="1029" name="Picture 5" descr="C:\Users\Ольга\Desktop\x_47e5a3a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143248"/>
            <a:ext cx="442915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642918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Волк догнать его не может!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Заяц смел, но осторожен: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Хоть на шаг, да впереди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 мультике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…(«Ну, погоди!»).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357686" y="500042"/>
            <a:ext cx="38576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Всех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грязнуль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отчистит быстро,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Всех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нерях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умоет чисто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Умывальников начальник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И мочалок командир 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Знаменитый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…(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Мойдодыр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85786" y="3929066"/>
            <a:ext cx="36433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Налетела злая вьюга,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Герда потеряла друга: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 царство льда умчался Кай.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Герда, Герда, выручай!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Вьюга кружит вправо, влево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 сказке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…(«Снежная королева»).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929190" y="3929066"/>
            <a:ext cx="314327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А теперь про чей-то дом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Разговор мы заведём…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 нём богатая хозяйка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Припеваючи жила,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Но беда пришла нежданно: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Этот дом сгорел дотла!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(«Кошкин дом»).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Ольга\Desktop\59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8" cy="3208357"/>
          </a:xfrm>
          <a:prstGeom prst="rect">
            <a:avLst/>
          </a:prstGeom>
          <a:noFill/>
        </p:spPr>
      </p:pic>
      <p:pic>
        <p:nvPicPr>
          <p:cNvPr id="2051" name="Picture 3" descr="C:\Users\Ольга\Desktop\33056_550x400_eaa1a99ecc7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5413"/>
            <a:ext cx="4406902" cy="3232149"/>
          </a:xfrm>
          <a:prstGeom prst="rect">
            <a:avLst/>
          </a:prstGeom>
          <a:noFill/>
        </p:spPr>
      </p:pic>
      <p:pic>
        <p:nvPicPr>
          <p:cNvPr id="2052" name="Picture 4" descr="C:\Users\Ольга\Desktop\9a2cb-image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000528" cy="3143272"/>
          </a:xfrm>
          <a:prstGeom prst="rect">
            <a:avLst/>
          </a:prstGeom>
          <a:noFill/>
        </p:spPr>
      </p:pic>
      <p:pic>
        <p:nvPicPr>
          <p:cNvPr id="2053" name="Picture 5" descr="C:\Users\Ольга\Desktop\koshkin_d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429000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928670"/>
            <a:ext cx="37862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Он всегда живёт всех выше: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У него есть дом на крыше.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Если ляжешь быстро спать,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Ты с ним сможешь поболтать.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Прилетит к тебе в твой сон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Живой весёлый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…(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Карлсон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3929066"/>
            <a:ext cx="364333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Понедельник и Среда,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Вторник и Суббота…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Гномов этих имена,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Верю, помнит кто-то.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С этой сказкою, друзья,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Вы давно знакомы.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Называется она…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(«Белоснежка и семь гномов»).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857752" y="857232"/>
            <a:ext cx="292895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Удивляется народ: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Едет печка, дым идёт,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А Емеля на печи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Ест большие калачи!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Чай сам наливается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По его хотению,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А сказка называется…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(«По щучьему велению»).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0" y="4429132"/>
            <a:ext cx="3357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Знают куколка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Мальвина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И весёлый Буратино: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Если враг со всех сторон,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Победить в бою неравном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Верный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друг-надёжный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, славный,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Храбрый пудель…(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Артемон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C:\Users\Ольга\Desktop\karlson.vernulsya.0-05-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43404" cy="3143272"/>
          </a:xfrm>
          <a:prstGeom prst="rect">
            <a:avLst/>
          </a:prstGeom>
          <a:noFill/>
        </p:spPr>
      </p:pic>
      <p:pic>
        <p:nvPicPr>
          <p:cNvPr id="3075" name="Picture 3" descr="C:\Users\Ольга\Desktop\sk-belosnezhka-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429000"/>
            <a:ext cx="4143404" cy="3143272"/>
          </a:xfrm>
          <a:prstGeom prst="rect">
            <a:avLst/>
          </a:prstGeom>
          <a:noFill/>
        </p:spPr>
      </p:pic>
      <p:pic>
        <p:nvPicPr>
          <p:cNvPr id="3076" name="Picture 4" descr="C:\Users\Ольга\Desktop\41fc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267200" cy="3143272"/>
          </a:xfrm>
          <a:prstGeom prst="rect">
            <a:avLst/>
          </a:prstGeom>
          <a:noFill/>
        </p:spPr>
      </p:pic>
      <p:pic>
        <p:nvPicPr>
          <p:cNvPr id="3077" name="Picture 5" descr="C:\Users\Ольга\Desktop\0fe14f4a8aec8e73bc2008bb976431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4214842" cy="31679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571480"/>
            <a:ext cx="40719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Она по полю пошла,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 поле денежку нашла,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Самовар себе купила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И гостей чайком поила.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Веселились все вокруг,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Но вмешался злой паук…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Пауков боится Муха,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Муха-…(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Цокотуха).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85786" y="4357694"/>
            <a:ext cx="30718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Унесла его лиса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За далёкие леса.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Но придёт на помощь кот,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Своего дружка спасёт!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Открывай, лиса, мешок-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Ты свободен, петушок!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Петя, Петя, петушок,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Золотой…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(гребешок).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14876" y="642918"/>
            <a:ext cx="3857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Кто работать не хотел,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А играл и песни пел?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К братцу третьему потом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Прибежали в новый дом.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От волка хитрого спаслись,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Но долго хвостиком тряслись.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Сказка известна любому ребёнку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И называется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…(«Три поросёнка»).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4286256"/>
            <a:ext cx="32147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- царевна молодая,</a:t>
            </a:r>
            <a:br>
              <a:rPr lang="ru-RU" dirty="0"/>
            </a:br>
            <a:r>
              <a:rPr lang="ru-RU" dirty="0"/>
              <a:t>Красотой, умом блистаю,</a:t>
            </a:r>
            <a:br>
              <a:rPr lang="ru-RU" dirty="0"/>
            </a:br>
            <a:r>
              <a:rPr lang="ru-RU" dirty="0"/>
              <a:t>Но с одним лишь я изъяном:</a:t>
            </a:r>
            <a:br>
              <a:rPr lang="ru-RU" dirty="0"/>
            </a:br>
            <a:r>
              <a:rPr lang="ru-RU" dirty="0"/>
              <a:t>Я - царевна ...</a:t>
            </a:r>
            <a:br>
              <a:rPr lang="ru-RU" dirty="0"/>
            </a:br>
            <a:r>
              <a:rPr lang="ru-RU" sz="800" dirty="0"/>
              <a:t>(</a:t>
            </a:r>
            <a:r>
              <a:rPr lang="ru-RU" sz="800" dirty="0" err="1"/>
              <a:t>Несмеяна</a:t>
            </a:r>
            <a:r>
              <a:rPr lang="ru-RU" sz="800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Ольга\Desktop\ee85a6cf22c7c3d03c327eb211a0defd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500594" cy="3143272"/>
          </a:xfrm>
          <a:prstGeom prst="rect">
            <a:avLst/>
          </a:prstGeom>
          <a:noFill/>
        </p:spPr>
      </p:pic>
      <p:pic>
        <p:nvPicPr>
          <p:cNvPr id="4099" name="Picture 3" descr="C:\Users\Ольга\Desktop\1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6"/>
            <a:ext cx="4608514" cy="3187556"/>
          </a:xfrm>
          <a:prstGeom prst="rect">
            <a:avLst/>
          </a:prstGeom>
          <a:noFill/>
        </p:spPr>
      </p:pic>
      <p:pic>
        <p:nvPicPr>
          <p:cNvPr id="4100" name="Picture 4" descr="C:\Users\Ольга\Desktop\3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32175"/>
            <a:ext cx="4071966" cy="3211535"/>
          </a:xfrm>
          <a:prstGeom prst="rect">
            <a:avLst/>
          </a:prstGeom>
          <a:noFill/>
        </p:spPr>
      </p:pic>
      <p:pic>
        <p:nvPicPr>
          <p:cNvPr id="4101" name="Picture 5" descr="C:\Users\Ольга\Desktop\328881.26069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407196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785950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5355312"/>
          </a:xfrm>
          <a:prstGeom prst="rect">
            <a:avLst/>
          </a:prstGeom>
          <a:solidFill>
            <a:srgbClr val="FFCCCC">
              <a:alpha val="588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1.Учить детей отгадывать загадки, построенные на описании и сравнении;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2.Вспомнить с детьми названия и содержание произведений, с которыми они знакомились в детском саду;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3.Побуждать в детях радость от встречи с любимыми сказочными героями, развивать воображение.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Обучающие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Уточнить и обогатить знания детей о произведениях, с которыми они знакомились в детском саду.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2. Учить узнавать сказку по заданию.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Развивающие: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1. Вспомнить порядок появления героев в сказках.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2. Развивать умение действовать согласованно.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3. Развивать речь, воображение, фантазию, мышление.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Воспитывающие: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 Воспитывать интерес к чтению, любовь к устному народному творчеству.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DFB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3857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разбойник, он злодей,</a:t>
            </a:r>
            <a:br>
              <a:rPr lang="ru-RU" dirty="0"/>
            </a:br>
            <a:r>
              <a:rPr lang="ru-RU" dirty="0"/>
              <a:t>Свистом он пугал людей.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(Соловей-разбойник.)</a:t>
            </a:r>
            <a:br>
              <a:rPr lang="ru-RU" sz="800" dirty="0"/>
            </a:b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143380"/>
            <a:ext cx="37862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сказочный, летучий,</a:t>
            </a:r>
            <a:br>
              <a:rPr lang="ru-RU" dirty="0"/>
            </a:br>
            <a:r>
              <a:rPr lang="ru-RU" dirty="0"/>
              <a:t>Огнедышащий, могучий</a:t>
            </a:r>
            <a:br>
              <a:rPr lang="ru-RU" dirty="0"/>
            </a:br>
            <a:r>
              <a:rPr lang="ru-RU" dirty="0"/>
              <a:t>(Часто – многоглавый) змей.</a:t>
            </a:r>
            <a:br>
              <a:rPr lang="ru-RU" dirty="0"/>
            </a:br>
            <a:r>
              <a:rPr lang="ru-RU" dirty="0"/>
              <a:t>Назови его скорей!</a:t>
            </a:r>
            <a:br>
              <a:rPr lang="ru-RU" dirty="0"/>
            </a:br>
            <a:r>
              <a:rPr lang="ru-RU" sz="800" dirty="0"/>
              <a:t>(Дракон.)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71481"/>
            <a:ext cx="321471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лесной </a:t>
            </a:r>
            <a:r>
              <a:rPr lang="ru-RU" dirty="0" smtClean="0"/>
              <a:t>опушке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Сидит она в избушке.</a:t>
            </a:r>
            <a:br>
              <a:rPr lang="ru-RU" dirty="0"/>
            </a:br>
            <a:r>
              <a:rPr lang="ru-RU" dirty="0"/>
              <a:t>Спокойно жить не хочет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Царевичей морочит.</a:t>
            </a:r>
            <a:br>
              <a:rPr lang="ru-RU" dirty="0"/>
            </a:br>
            <a:r>
              <a:rPr lang="ru-RU" dirty="0"/>
              <a:t>Ступа с метёлкою ей дорога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зловредная…</a:t>
            </a:r>
            <a:br>
              <a:rPr lang="ru-RU" dirty="0"/>
            </a:br>
            <a:r>
              <a:rPr lang="ru-RU" sz="800" dirty="0"/>
              <a:t>(Баба-яга.)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500570"/>
            <a:ext cx="3714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- богатый, всемогущий,</a:t>
            </a:r>
            <a:br>
              <a:rPr lang="ru-RU" dirty="0"/>
            </a:br>
            <a:r>
              <a:rPr lang="ru-RU" dirty="0"/>
              <a:t>Очень стройный, страшно злющий,</a:t>
            </a:r>
            <a:br>
              <a:rPr lang="ru-RU" dirty="0"/>
            </a:br>
            <a:r>
              <a:rPr lang="ru-RU" dirty="0"/>
              <a:t>Но я смерти не боюсь,</a:t>
            </a:r>
            <a:br>
              <a:rPr lang="ru-RU" dirty="0"/>
            </a:br>
            <a:r>
              <a:rPr lang="ru-RU" dirty="0"/>
              <a:t>Угадайте, как зовусь?</a:t>
            </a:r>
            <a:br>
              <a:rPr lang="ru-RU" dirty="0"/>
            </a:br>
            <a:r>
              <a:rPr lang="ru-RU" sz="800" dirty="0"/>
              <a:t>(Кощей Бессмертный.)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3" name="Picture 1" descr="C:\Users\Ольга\Desktop\0011150083.fi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357562"/>
            <a:ext cx="4143404" cy="3286148"/>
          </a:xfrm>
          <a:prstGeom prst="rect">
            <a:avLst/>
          </a:prstGeom>
          <a:noFill/>
        </p:spPr>
      </p:pic>
      <p:pic>
        <p:nvPicPr>
          <p:cNvPr id="13314" name="Picture 2" descr="C:\Users\Ольга\Desktop\koschey-bessmertny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4357718" cy="3286148"/>
          </a:xfrm>
          <a:prstGeom prst="rect">
            <a:avLst/>
          </a:prstGeom>
          <a:noFill/>
        </p:spPr>
      </p:pic>
      <p:pic>
        <p:nvPicPr>
          <p:cNvPr id="13315" name="Picture 3" descr="C:\Users\Ольга\Desktop\xudozhnik-georgij-yudin-rus-vedicheskaya_readmas.ru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4143404" cy="3143272"/>
          </a:xfrm>
          <a:prstGeom prst="rect">
            <a:avLst/>
          </a:prstGeom>
          <a:noFill/>
        </p:spPr>
      </p:pic>
      <p:pic>
        <p:nvPicPr>
          <p:cNvPr id="1026" name="Picture 2" descr="C:\Users\Ольга\Desktop\55492534441873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42852"/>
            <a:ext cx="4395785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35004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чём в гостях, вдали от дома,</a:t>
            </a:r>
            <a:br>
              <a:rPr lang="ru-RU" dirty="0"/>
            </a:br>
            <a:r>
              <a:rPr lang="ru-RU" dirty="0"/>
              <a:t>Играл Садко царю морскому?</a:t>
            </a:r>
            <a:br>
              <a:rPr lang="ru-RU" dirty="0"/>
            </a:br>
            <a:r>
              <a:rPr lang="ru-RU" dirty="0"/>
              <a:t>Тот музыкальный инструмент</a:t>
            </a:r>
            <a:br>
              <a:rPr lang="ru-RU" dirty="0"/>
            </a:br>
            <a:r>
              <a:rPr lang="ru-RU" dirty="0"/>
              <a:t>Сломал он, улучив момент.</a:t>
            </a:r>
            <a:br>
              <a:rPr lang="ru-RU" dirty="0"/>
            </a:br>
            <a:r>
              <a:rPr lang="ru-RU" sz="800" dirty="0"/>
              <a:t>(Гусли.)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857628"/>
            <a:ext cx="37147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 скатерть </a:t>
            </a:r>
            <a:r>
              <a:rPr lang="ru-RU" dirty="0" smtClean="0"/>
              <a:t>знаменита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Тем, что кормит их досыта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сама собой </a:t>
            </a:r>
            <a:r>
              <a:rPr lang="ru-RU" dirty="0" smtClean="0"/>
              <a:t>она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Вкусных кушаний полна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(Скатерть-самобранка.)</a:t>
            </a:r>
            <a:br>
              <a:rPr lang="ru-RU" sz="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428605"/>
            <a:ext cx="307183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у Бабы у </a:t>
            </a:r>
            <a:r>
              <a:rPr lang="ru-RU" dirty="0" smtClean="0"/>
              <a:t>Яги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Нет совсем одной ноги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Зато есть </a:t>
            </a:r>
            <a:r>
              <a:rPr lang="ru-RU" dirty="0" smtClean="0"/>
              <a:t>замечательный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Аппарат летательный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Какой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(Ступа.)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857628"/>
            <a:ext cx="36433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лесу передом </a:t>
            </a:r>
            <a:r>
              <a:rPr lang="ru-RU" dirty="0" smtClean="0"/>
              <a:t>стоит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кривой трубой дымит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Там Яга - лесная бабка </a:t>
            </a:r>
            <a:r>
              <a:rPr lang="ru-RU" dirty="0" smtClean="0"/>
              <a:t>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печи зевает сладко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(Избушка на курьих ножках.)</a:t>
            </a:r>
            <a:br>
              <a:rPr lang="ru-RU" sz="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89" name="Picture 1" descr="C:\Users\Ольга\Desktop\583b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1"/>
            <a:ext cx="3967186" cy="2928957"/>
          </a:xfrm>
          <a:prstGeom prst="rect">
            <a:avLst/>
          </a:prstGeom>
          <a:noFill/>
        </p:spPr>
      </p:pic>
      <p:pic>
        <p:nvPicPr>
          <p:cNvPr id="12290" name="Picture 2" descr="C:\Users\Ольга\Desktop\59383888_Skatert_Samobr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214686"/>
            <a:ext cx="4000528" cy="3357586"/>
          </a:xfrm>
          <a:prstGeom prst="rect">
            <a:avLst/>
          </a:prstGeom>
          <a:noFill/>
        </p:spPr>
      </p:pic>
      <p:pic>
        <p:nvPicPr>
          <p:cNvPr id="12291" name="Picture 3" descr="C:\Users\Ольга\Desktop\199829_4537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1"/>
            <a:ext cx="4376589" cy="2928958"/>
          </a:xfrm>
          <a:prstGeom prst="rect">
            <a:avLst/>
          </a:prstGeom>
          <a:noFill/>
        </p:spPr>
      </p:pic>
      <p:pic>
        <p:nvPicPr>
          <p:cNvPr id="12292" name="Picture 4" descr="C:\Users\Ольга\Desktop\766058098059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14686"/>
            <a:ext cx="435771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392909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Знайте, этого </a:t>
            </a:r>
            <a:r>
              <a:rPr lang="ru-RU" dirty="0" smtClean="0"/>
              <a:t>плутишку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Никому не обхитрить:</a:t>
            </a:r>
            <a:br>
              <a:rPr lang="ru-RU" dirty="0"/>
            </a:br>
            <a:r>
              <a:rPr lang="ru-RU" dirty="0"/>
              <a:t>Людоеда, словно мышку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Умудрился проглотить!</a:t>
            </a:r>
            <a:br>
              <a:rPr lang="ru-RU" dirty="0"/>
            </a:br>
            <a:r>
              <a:rPr lang="ru-RU" dirty="0"/>
              <a:t>И шпоры звенят у него на ногах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Скажите мне, кто это?...</a:t>
            </a:r>
            <a:br>
              <a:rPr lang="ru-RU" dirty="0"/>
            </a:br>
            <a:r>
              <a:rPr lang="ru-RU" sz="800" dirty="0"/>
              <a:t>(Кот в сапогах.)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643314"/>
            <a:ext cx="635796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шапочке я красной,</a:t>
            </a:r>
            <a:br>
              <a:rPr lang="ru-RU" dirty="0"/>
            </a:br>
            <a:r>
              <a:rPr lang="ru-RU" dirty="0"/>
              <a:t>Пирожки в корзинке.</a:t>
            </a:r>
            <a:br>
              <a:rPr lang="ru-RU" dirty="0"/>
            </a:br>
            <a:r>
              <a:rPr lang="ru-RU" dirty="0"/>
              <a:t>Вот шагаю к бабушке</a:t>
            </a:r>
            <a:br>
              <a:rPr lang="ru-RU" dirty="0"/>
            </a:br>
            <a:r>
              <a:rPr lang="ru-RU" dirty="0"/>
              <a:t>По лесной тропинке.</a:t>
            </a:r>
            <a:br>
              <a:rPr lang="ru-RU" dirty="0"/>
            </a:br>
            <a:r>
              <a:rPr lang="ru-RU" dirty="0"/>
              <a:t>Если встречу Волка,</a:t>
            </a:r>
            <a:br>
              <a:rPr lang="ru-RU" dirty="0"/>
            </a:br>
            <a:r>
              <a:rPr lang="ru-RU" dirty="0"/>
              <a:t>Я не зареву,</a:t>
            </a:r>
            <a:br>
              <a:rPr lang="ru-RU" dirty="0"/>
            </a:br>
            <a:r>
              <a:rPr lang="ru-RU" dirty="0"/>
              <a:t>Я тогда охотников</a:t>
            </a:r>
            <a:br>
              <a:rPr lang="ru-RU" dirty="0"/>
            </a:br>
            <a:r>
              <a:rPr lang="ru-RU" dirty="0"/>
              <a:t>Громко позову.</a:t>
            </a:r>
            <a:br>
              <a:rPr lang="ru-RU" dirty="0"/>
            </a:br>
            <a:r>
              <a:rPr lang="ru-RU" sz="800" dirty="0"/>
              <a:t>(Красная Шапочка.)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57166"/>
            <a:ext cx="3714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детстве все над ним смеялись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Оттолкнуть его старались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Ведь никто не знал, что </a:t>
            </a:r>
            <a:r>
              <a:rPr lang="ru-RU" dirty="0" smtClean="0"/>
              <a:t>он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Белым лебедем рождён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(Гадкий утёнок.)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786190"/>
            <a:ext cx="35004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Предупредить я вас должна:</a:t>
            </a:r>
            <a:br>
              <a:rPr lang="ru-RU" dirty="0"/>
            </a:br>
            <a:r>
              <a:rPr lang="ru-RU" dirty="0"/>
              <a:t>Я так хрупка, я так нежна,</a:t>
            </a:r>
            <a:br>
              <a:rPr lang="ru-RU" dirty="0"/>
            </a:br>
            <a:r>
              <a:rPr lang="ru-RU" dirty="0"/>
              <a:t>Что через тысячу перин</a:t>
            </a:r>
            <a:br>
              <a:rPr lang="ru-RU" dirty="0"/>
            </a:br>
            <a:r>
              <a:rPr lang="ru-RU" dirty="0"/>
              <a:t>Горошину одну</a:t>
            </a:r>
            <a:br>
              <a:rPr lang="ru-RU" dirty="0"/>
            </a:br>
            <a:r>
              <a:rPr lang="ru-RU" dirty="0"/>
              <a:t>Я буду чувствовать всю ночь</a:t>
            </a:r>
            <a:br>
              <a:rPr lang="ru-RU" dirty="0"/>
            </a:br>
            <a:r>
              <a:rPr lang="ru-RU" dirty="0"/>
              <a:t>И так и не засну!</a:t>
            </a:r>
            <a:br>
              <a:rPr lang="ru-RU" dirty="0"/>
            </a:br>
            <a:r>
              <a:rPr lang="ru-RU" sz="800" dirty="0"/>
              <a:t>(Принцесса на горошине.)</a:t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11265" name="Picture 1" descr="C:\Users\Ольга\Desktop\02-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2857520"/>
          </a:xfrm>
          <a:prstGeom prst="rect">
            <a:avLst/>
          </a:prstGeom>
          <a:noFill/>
        </p:spPr>
      </p:pic>
      <p:pic>
        <p:nvPicPr>
          <p:cNvPr id="11266" name="Picture 2" descr="C:\Users\Ольга\Desktop\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3786214" cy="3286148"/>
          </a:xfrm>
          <a:prstGeom prst="rect">
            <a:avLst/>
          </a:prstGeom>
          <a:noFill/>
        </p:spPr>
      </p:pic>
      <p:pic>
        <p:nvPicPr>
          <p:cNvPr id="11267" name="Picture 3" descr="C:\Users\Ольга\Desktop\post-2-13021686406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442667" cy="3000396"/>
          </a:xfrm>
          <a:prstGeom prst="rect">
            <a:avLst/>
          </a:prstGeom>
          <a:noFill/>
        </p:spPr>
      </p:pic>
      <p:pic>
        <p:nvPicPr>
          <p:cNvPr id="11268" name="Picture 4" descr="C:\Users\Ольга\Desktop\128_princ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357562"/>
            <a:ext cx="457203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35004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 друга верного спасти,</a:t>
            </a:r>
            <a:br>
              <a:rPr lang="ru-RU" dirty="0"/>
            </a:br>
            <a:r>
              <a:rPr lang="ru-RU" dirty="0" smtClean="0"/>
              <a:t>Ей </a:t>
            </a:r>
            <a:r>
              <a:rPr lang="ru-RU" dirty="0"/>
              <a:t>полстраны пришлось пройти:</a:t>
            </a:r>
            <a:br>
              <a:rPr lang="ru-RU" dirty="0"/>
            </a:br>
            <a:r>
              <a:rPr lang="ru-RU" dirty="0"/>
              <a:t>От разбойников бежать,</a:t>
            </a:r>
            <a:br>
              <a:rPr lang="ru-RU" dirty="0"/>
            </a:br>
            <a:r>
              <a:rPr lang="ru-RU" dirty="0"/>
              <a:t>В снежной буре замерзать,</a:t>
            </a:r>
            <a:br>
              <a:rPr lang="ru-RU" dirty="0"/>
            </a:br>
            <a:r>
              <a:rPr lang="ru-RU" dirty="0"/>
              <a:t>Через льды перебираться,</a:t>
            </a:r>
            <a:br>
              <a:rPr lang="ru-RU" dirty="0"/>
            </a:br>
            <a:r>
              <a:rPr lang="ru-RU" dirty="0"/>
              <a:t>С королевою сражаться.</a:t>
            </a:r>
            <a:br>
              <a:rPr lang="ru-RU" dirty="0"/>
            </a:br>
            <a:r>
              <a:rPr lang="ru-RU" sz="800" dirty="0"/>
              <a:t>(Герда.)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357562"/>
            <a:ext cx="29289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Появилась девочка</a:t>
            </a:r>
            <a:br>
              <a:rPr lang="ru-RU" dirty="0"/>
            </a:br>
            <a:r>
              <a:rPr lang="ru-RU" dirty="0"/>
              <a:t>В чашечке цветка.</a:t>
            </a:r>
            <a:br>
              <a:rPr lang="ru-RU" dirty="0"/>
            </a:br>
            <a:r>
              <a:rPr lang="ru-RU" dirty="0"/>
              <a:t>И была та девочка</a:t>
            </a:r>
            <a:br>
              <a:rPr lang="ru-RU" dirty="0"/>
            </a:br>
            <a:r>
              <a:rPr lang="ru-RU" dirty="0"/>
              <a:t>Чуть больше ноготка.</a:t>
            </a:r>
            <a:br>
              <a:rPr lang="ru-RU" dirty="0"/>
            </a:br>
            <a:r>
              <a:rPr lang="ru-RU" dirty="0"/>
              <a:t>В ореховой скорлупке</a:t>
            </a:r>
            <a:br>
              <a:rPr lang="ru-RU" dirty="0"/>
            </a:br>
            <a:r>
              <a:rPr lang="ru-RU" dirty="0"/>
              <a:t>Девочка спала.</a:t>
            </a:r>
            <a:br>
              <a:rPr lang="ru-RU" dirty="0"/>
            </a:br>
            <a:r>
              <a:rPr lang="ru-RU" dirty="0"/>
              <a:t>Вот такая девочка,</a:t>
            </a:r>
            <a:br>
              <a:rPr lang="ru-RU" dirty="0"/>
            </a:br>
            <a:r>
              <a:rPr lang="ru-RU" dirty="0"/>
              <a:t>Как она мила!</a:t>
            </a:r>
            <a:br>
              <a:rPr lang="ru-RU" dirty="0"/>
            </a:br>
            <a:r>
              <a:rPr lang="ru-RU" sz="800" dirty="0"/>
              <a:t>(</a:t>
            </a:r>
            <a:r>
              <a:rPr lang="ru-RU" sz="800" dirty="0" err="1"/>
              <a:t>Дюймовочка</a:t>
            </a:r>
            <a:r>
              <a:rPr lang="ru-RU" sz="800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428604"/>
            <a:ext cx="32861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Бедняжка я и замарашка,</a:t>
            </a:r>
            <a:br>
              <a:rPr lang="ru-RU" dirty="0"/>
            </a:br>
            <a:r>
              <a:rPr lang="ru-RU" dirty="0"/>
              <a:t>К золе привыкла и печам.</a:t>
            </a:r>
            <a:br>
              <a:rPr lang="ru-RU" dirty="0"/>
            </a:br>
            <a:r>
              <a:rPr lang="ru-RU" dirty="0"/>
              <a:t>Мне днём бывает очень тяжко,</a:t>
            </a:r>
            <a:br>
              <a:rPr lang="ru-RU" dirty="0"/>
            </a:br>
            <a:r>
              <a:rPr lang="ru-RU" dirty="0"/>
              <a:t>И я мечтаю по ночам.</a:t>
            </a:r>
            <a:br>
              <a:rPr lang="ru-RU" dirty="0"/>
            </a:br>
            <a:r>
              <a:rPr lang="ru-RU" dirty="0"/>
              <a:t>Но я не плачу, я не плачу,</a:t>
            </a:r>
            <a:br>
              <a:rPr lang="ru-RU" dirty="0"/>
            </a:br>
            <a:r>
              <a:rPr lang="ru-RU" dirty="0"/>
              <a:t>Я улыбаюсь и терплю.</a:t>
            </a:r>
            <a:br>
              <a:rPr lang="ru-RU" dirty="0"/>
            </a:br>
            <a:r>
              <a:rPr lang="ru-RU" dirty="0"/>
              <a:t>Я верю в счастье и удачу</a:t>
            </a:r>
            <a:br>
              <a:rPr lang="ru-RU" dirty="0"/>
            </a:br>
            <a:r>
              <a:rPr lang="ru-RU" dirty="0"/>
              <a:t>И всех жалею и люблю.</a:t>
            </a:r>
            <a:br>
              <a:rPr lang="ru-RU" dirty="0"/>
            </a:br>
            <a:r>
              <a:rPr lang="ru-RU" sz="800" dirty="0"/>
              <a:t>(Золушка.)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876"/>
            <a:ext cx="35719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Летела стрела и попала в болото,</a:t>
            </a:r>
            <a:br>
              <a:rPr lang="ru-RU" dirty="0"/>
            </a:br>
            <a:r>
              <a:rPr lang="ru-RU" dirty="0"/>
              <a:t>А в этом болоте поймал её кто-то.</a:t>
            </a:r>
            <a:br>
              <a:rPr lang="ru-RU" dirty="0"/>
            </a:br>
            <a:r>
              <a:rPr lang="ru-RU" dirty="0"/>
              <a:t>Кто распростился с зелёною кожей?</a:t>
            </a:r>
            <a:br>
              <a:rPr lang="ru-RU" dirty="0"/>
            </a:br>
            <a:r>
              <a:rPr lang="ru-RU" dirty="0"/>
              <a:t>Сделался мигом красивой, пригожей?</a:t>
            </a:r>
            <a:br>
              <a:rPr lang="ru-RU" dirty="0"/>
            </a:br>
            <a:r>
              <a:rPr lang="ru-RU" sz="800" dirty="0"/>
              <a:t>(Царевна-лягушка.)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0241" name="Picture 1" descr="C:\Users\Ольга\Desktop\x_43ce9f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57718" cy="3071834"/>
          </a:xfrm>
          <a:prstGeom prst="rect">
            <a:avLst/>
          </a:prstGeom>
          <a:noFill/>
        </p:spPr>
      </p:pic>
      <p:pic>
        <p:nvPicPr>
          <p:cNvPr id="10242" name="Picture 2" descr="C:\Users\Ольга\Desktop\ok6k6j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357718" cy="3214710"/>
          </a:xfrm>
          <a:prstGeom prst="rect">
            <a:avLst/>
          </a:prstGeom>
          <a:noFill/>
        </p:spPr>
      </p:pic>
      <p:pic>
        <p:nvPicPr>
          <p:cNvPr id="10243" name="Picture 3" descr="C:\Users\Ольга\Desktop\Глагол - это Золу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143404" cy="3071834"/>
          </a:xfrm>
          <a:prstGeom prst="rect">
            <a:avLst/>
          </a:prstGeom>
          <a:noFill/>
        </p:spPr>
      </p:pic>
      <p:pic>
        <p:nvPicPr>
          <p:cNvPr id="10244" name="Picture 4" descr="C:\Users\Ольга\Desktop\dU-3t4ytC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3"/>
            <a:ext cx="4187685" cy="32034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37862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Братишка ей не подчинился</a:t>
            </a:r>
            <a:br>
              <a:rPr lang="ru-RU" dirty="0"/>
            </a:br>
            <a:r>
              <a:rPr lang="ru-RU" dirty="0"/>
              <a:t>И вот в козлёнка превратился,</a:t>
            </a:r>
            <a:br>
              <a:rPr lang="ru-RU" dirty="0"/>
            </a:br>
            <a:r>
              <a:rPr lang="ru-RU" dirty="0"/>
              <a:t>Когда водицы из копытца</a:t>
            </a:r>
            <a:br>
              <a:rPr lang="ru-RU" dirty="0"/>
            </a:br>
            <a:r>
              <a:rPr lang="ru-RU" dirty="0"/>
              <a:t>Он в знойный день решил напиться.</a:t>
            </a:r>
            <a:br>
              <a:rPr lang="ru-RU" dirty="0"/>
            </a:br>
            <a:r>
              <a:rPr lang="ru-RU" sz="800" dirty="0"/>
              <a:t>(</a:t>
            </a:r>
            <a:r>
              <a:rPr lang="ru-RU" sz="800" dirty="0" err="1"/>
              <a:t>Алёнушка</a:t>
            </a:r>
            <a:r>
              <a:rPr lang="ru-RU" sz="800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143380"/>
            <a:ext cx="35004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Сидит в корзинке девочка</a:t>
            </a:r>
            <a:br>
              <a:rPr lang="ru-RU" dirty="0"/>
            </a:br>
            <a:r>
              <a:rPr lang="ru-RU" dirty="0"/>
              <a:t>У мишки за спиной.</a:t>
            </a:r>
            <a:br>
              <a:rPr lang="ru-RU" dirty="0"/>
            </a:br>
            <a:r>
              <a:rPr lang="ru-RU" dirty="0"/>
              <a:t>Он сам, того не ведая,</a:t>
            </a:r>
            <a:br>
              <a:rPr lang="ru-RU" dirty="0"/>
            </a:br>
            <a:r>
              <a:rPr lang="ru-RU" dirty="0"/>
              <a:t>Несёт её домой?</a:t>
            </a:r>
            <a:br>
              <a:rPr lang="ru-RU" dirty="0"/>
            </a:br>
            <a:r>
              <a:rPr lang="ru-RU" sz="800" dirty="0"/>
              <a:t>(Машенька.)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571480"/>
            <a:ext cx="32147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Уплетая калачи,</a:t>
            </a:r>
            <a:br>
              <a:rPr lang="ru-RU" dirty="0"/>
            </a:br>
            <a:r>
              <a:rPr lang="ru-RU" dirty="0"/>
              <a:t>Едет парень на печи.</a:t>
            </a:r>
            <a:br>
              <a:rPr lang="ru-RU" dirty="0"/>
            </a:br>
            <a:r>
              <a:rPr lang="ru-RU" dirty="0"/>
              <a:t>Едет прямо во дворец,</a:t>
            </a:r>
            <a:br>
              <a:rPr lang="ru-RU" dirty="0"/>
            </a:br>
            <a:r>
              <a:rPr lang="ru-RU" dirty="0"/>
              <a:t>Кто же этот молодец?</a:t>
            </a:r>
            <a:br>
              <a:rPr lang="ru-RU" dirty="0"/>
            </a:br>
            <a:r>
              <a:rPr lang="ru-RU" sz="800" dirty="0"/>
              <a:t>(Емеля.)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3786190"/>
            <a:ext cx="335758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в семействе не один,</a:t>
            </a:r>
            <a:br>
              <a:rPr lang="ru-RU" dirty="0"/>
            </a:br>
            <a:r>
              <a:rPr lang="ru-RU" dirty="0"/>
              <a:t>Третий, неудачный сын,</a:t>
            </a:r>
            <a:br>
              <a:rPr lang="ru-RU" dirty="0"/>
            </a:br>
            <a:r>
              <a:rPr lang="ru-RU" dirty="0"/>
              <a:t>Каждый, кто со мной знаком,</a:t>
            </a:r>
            <a:br>
              <a:rPr lang="ru-RU" dirty="0"/>
            </a:br>
            <a:r>
              <a:rPr lang="ru-RU" dirty="0"/>
              <a:t>Называет </a:t>
            </a:r>
            <a:r>
              <a:rPr lang="ru-RU" dirty="0" err="1"/>
              <a:t>дураком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Не согласен я никак -</a:t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дурак</a:t>
            </a:r>
            <a:r>
              <a:rPr lang="ru-RU" dirty="0"/>
              <a:t> я, а добряк.</a:t>
            </a:r>
            <a:br>
              <a:rPr lang="ru-RU" dirty="0"/>
            </a:br>
            <a:r>
              <a:rPr lang="ru-RU" sz="800" dirty="0"/>
              <a:t>(</a:t>
            </a:r>
            <a:r>
              <a:rPr lang="ru-RU" sz="800" dirty="0" err="1"/>
              <a:t>Иван-дурак</a:t>
            </a:r>
            <a:r>
              <a:rPr lang="ru-RU" sz="800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7" name="Picture 1" descr="C:\Users\Ольга\Desktop\3c2bcd1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71966" cy="3328113"/>
          </a:xfrm>
          <a:prstGeom prst="rect">
            <a:avLst/>
          </a:prstGeom>
          <a:noFill/>
        </p:spPr>
      </p:pic>
      <p:pic>
        <p:nvPicPr>
          <p:cNvPr id="9218" name="Picture 2" descr="C:\Users\Ольга\Desktop\mashenka_i_med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071966" cy="2916259"/>
          </a:xfrm>
          <a:prstGeom prst="rect">
            <a:avLst/>
          </a:prstGeom>
          <a:noFill/>
        </p:spPr>
      </p:pic>
      <p:pic>
        <p:nvPicPr>
          <p:cNvPr id="9219" name="Picture 3" descr="C:\Users\Ольга\Desktop\artlib_gallery-201426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1"/>
            <a:ext cx="4000528" cy="3214709"/>
          </a:xfrm>
          <a:prstGeom prst="rect">
            <a:avLst/>
          </a:prstGeom>
          <a:noFill/>
        </p:spPr>
      </p:pic>
      <p:pic>
        <p:nvPicPr>
          <p:cNvPr id="9220" name="Picture 4" descr="C:\Users\Ольга\Desktop\ivan-durak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7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36433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Вспомни басню. Что за птица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миг </a:t>
            </a:r>
            <a:r>
              <a:rPr lang="ru-RU" dirty="0"/>
              <a:t>поверила лисице?</a:t>
            </a:r>
            <a:br>
              <a:rPr lang="ru-RU" dirty="0"/>
            </a:br>
            <a:r>
              <a:rPr lang="ru-RU" dirty="0"/>
              <a:t>Лестью рыжая плутовка</a:t>
            </a:r>
            <a:br>
              <a:rPr lang="ru-RU" dirty="0"/>
            </a:br>
            <a:r>
              <a:rPr lang="ru-RU" dirty="0"/>
              <a:t>Завладела сыром ловко.</a:t>
            </a:r>
            <a:br>
              <a:rPr lang="ru-RU" dirty="0"/>
            </a:br>
            <a:r>
              <a:rPr lang="ru-RU" sz="800" dirty="0"/>
              <a:t>(Ворона.)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14752"/>
            <a:ext cx="314327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Многим долго неизвестный,</a:t>
            </a:r>
            <a:br>
              <a:rPr lang="ru-RU" dirty="0"/>
            </a:br>
            <a:r>
              <a:rPr lang="ru-RU" dirty="0"/>
              <a:t>Стал он каждому дружком.</a:t>
            </a:r>
            <a:br>
              <a:rPr lang="ru-RU" dirty="0"/>
            </a:br>
            <a:r>
              <a:rPr lang="ru-RU" dirty="0"/>
              <a:t>Всем по сказке интересной</a:t>
            </a:r>
            <a:br>
              <a:rPr lang="ru-RU" dirty="0"/>
            </a:br>
            <a:r>
              <a:rPr lang="ru-RU" dirty="0"/>
              <a:t>Мальчик-луковка знаком.</a:t>
            </a:r>
            <a:br>
              <a:rPr lang="ru-RU" dirty="0"/>
            </a:br>
            <a:r>
              <a:rPr lang="ru-RU" dirty="0"/>
              <a:t>Очень просто, хоть и длинно,</a:t>
            </a:r>
            <a:br>
              <a:rPr lang="ru-RU" dirty="0"/>
            </a:br>
            <a:r>
              <a:rPr lang="ru-RU" dirty="0"/>
              <a:t>Он зовётся ...</a:t>
            </a:r>
            <a:br>
              <a:rPr lang="ru-RU" dirty="0"/>
            </a:br>
            <a:r>
              <a:rPr lang="ru-RU" sz="800" dirty="0"/>
              <a:t>(</a:t>
            </a:r>
            <a:r>
              <a:rPr lang="ru-RU" sz="800" dirty="0" err="1"/>
              <a:t>Чиполлино</a:t>
            </a:r>
            <a:r>
              <a:rPr lang="ru-RU" sz="800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500042"/>
            <a:ext cx="33575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Гуси-лебеди летели,</a:t>
            </a:r>
            <a:br>
              <a:rPr lang="ru-RU" dirty="0"/>
            </a:br>
            <a:r>
              <a:rPr lang="ru-RU" dirty="0"/>
              <a:t>Унести детей хотели.</a:t>
            </a:r>
            <a:br>
              <a:rPr lang="ru-RU" dirty="0"/>
            </a:br>
            <a:r>
              <a:rPr lang="ru-RU" dirty="0"/>
              <a:t>Что за дерево стояло</a:t>
            </a:r>
            <a:br>
              <a:rPr lang="ru-RU" dirty="0"/>
            </a:br>
            <a:r>
              <a:rPr lang="ru-RU" dirty="0"/>
              <a:t>И ребят от них скрывало?</a:t>
            </a:r>
            <a:br>
              <a:rPr lang="ru-RU" dirty="0"/>
            </a:br>
            <a:r>
              <a:rPr lang="ru-RU" sz="800" dirty="0"/>
              <a:t>(Яблоня.)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643314"/>
            <a:ext cx="35004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Скачет лошадь не простая,</a:t>
            </a:r>
            <a:br>
              <a:rPr lang="ru-RU" dirty="0"/>
            </a:br>
            <a:r>
              <a:rPr lang="ru-RU" dirty="0"/>
              <a:t>Чудо-грива золотая.</a:t>
            </a:r>
            <a:br>
              <a:rPr lang="ru-RU" dirty="0"/>
            </a:br>
            <a:r>
              <a:rPr lang="ru-RU" dirty="0"/>
              <a:t>По горам парнишку носит,</a:t>
            </a:r>
            <a:br>
              <a:rPr lang="ru-RU" dirty="0"/>
            </a:br>
            <a:r>
              <a:rPr lang="ru-RU" dirty="0"/>
              <a:t>Да никак его не сбросит.</a:t>
            </a:r>
            <a:br>
              <a:rPr lang="ru-RU" dirty="0"/>
            </a:br>
            <a:r>
              <a:rPr lang="ru-RU" dirty="0"/>
              <a:t>Есть у лошади сынок -</a:t>
            </a:r>
            <a:br>
              <a:rPr lang="ru-RU" dirty="0"/>
            </a:br>
            <a:r>
              <a:rPr lang="ru-RU" dirty="0"/>
              <a:t>Удивительный конёк</a:t>
            </a:r>
            <a:br>
              <a:rPr lang="ru-RU" dirty="0"/>
            </a:br>
            <a:r>
              <a:rPr lang="ru-RU" dirty="0"/>
              <a:t>По прозванью ...</a:t>
            </a:r>
            <a:br>
              <a:rPr lang="ru-RU" dirty="0"/>
            </a:br>
            <a:r>
              <a:rPr lang="ru-RU" sz="800" dirty="0"/>
              <a:t>(Горбунок.)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8193" name="Picture 1" descr="C:\Users\Ольга\Desktop\3da90c213fd8c1751729e679b03a55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90" cy="2928958"/>
          </a:xfrm>
          <a:prstGeom prst="rect">
            <a:avLst/>
          </a:prstGeom>
          <a:noFill/>
        </p:spPr>
      </p:pic>
      <p:pic>
        <p:nvPicPr>
          <p:cNvPr id="8194" name="Picture 2" descr="C:\Users\Ольга\Desktop\chipol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3857652" cy="3286148"/>
          </a:xfrm>
          <a:prstGeom prst="rect">
            <a:avLst/>
          </a:prstGeom>
          <a:noFill/>
        </p:spPr>
      </p:pic>
      <p:pic>
        <p:nvPicPr>
          <p:cNvPr id="8195" name="Picture 3" descr="C:\Users\Ольга\Desktop\img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85728"/>
            <a:ext cx="4286280" cy="2928958"/>
          </a:xfrm>
          <a:prstGeom prst="rect">
            <a:avLst/>
          </a:prstGeom>
          <a:noFill/>
        </p:spPr>
      </p:pic>
      <p:pic>
        <p:nvPicPr>
          <p:cNvPr id="8196" name="Picture 4" descr="C:\Users\Ольга\Desktop\57c5d730b5ade0f98b9d5b1ec46776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357562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30003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Ему надоело</a:t>
            </a:r>
            <a:br>
              <a:rPr lang="ru-RU" dirty="0"/>
            </a:br>
            <a:r>
              <a:rPr lang="ru-RU" dirty="0"/>
              <a:t>Сидеть на окошке</a:t>
            </a:r>
            <a:br>
              <a:rPr lang="ru-RU" dirty="0"/>
            </a:br>
            <a:r>
              <a:rPr lang="ru-RU" dirty="0"/>
              <a:t>И он покатился</a:t>
            </a:r>
            <a:br>
              <a:rPr lang="ru-RU" dirty="0"/>
            </a:br>
            <a:r>
              <a:rPr lang="ru-RU" dirty="0"/>
              <a:t>В лес по дорожке.</a:t>
            </a:r>
            <a:br>
              <a:rPr lang="ru-RU" dirty="0"/>
            </a:br>
            <a:r>
              <a:rPr lang="ru-RU" sz="800" dirty="0"/>
              <a:t>(Колобок.)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357562"/>
            <a:ext cx="35719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Возле леса на опушке</a:t>
            </a:r>
            <a:br>
              <a:rPr lang="ru-RU" dirty="0"/>
            </a:br>
            <a:r>
              <a:rPr lang="ru-RU" dirty="0"/>
              <a:t>Трое их живёт в избушке.</a:t>
            </a:r>
            <a:br>
              <a:rPr lang="ru-RU" dirty="0"/>
            </a:br>
            <a:r>
              <a:rPr lang="ru-RU" dirty="0"/>
              <a:t>Там три стула и три кружки,</a:t>
            </a:r>
            <a:br>
              <a:rPr lang="ru-RU" dirty="0"/>
            </a:br>
            <a:r>
              <a:rPr lang="ru-RU" dirty="0"/>
              <a:t>Три кровати и подушки.</a:t>
            </a:r>
            <a:br>
              <a:rPr lang="ru-RU" dirty="0"/>
            </a:br>
            <a:r>
              <a:rPr lang="ru-RU" dirty="0"/>
              <a:t>Кто-то в домик к ним пришёл,</a:t>
            </a:r>
            <a:br>
              <a:rPr lang="ru-RU" dirty="0"/>
            </a:br>
            <a:r>
              <a:rPr lang="ru-RU" dirty="0"/>
              <a:t>Беспорядок в нём навёл.</a:t>
            </a:r>
            <a:br>
              <a:rPr lang="ru-RU" dirty="0"/>
            </a:br>
            <a:r>
              <a:rPr lang="ru-RU" dirty="0"/>
              <a:t>Угадайте без подсказки,</a:t>
            </a:r>
            <a:br>
              <a:rPr lang="ru-RU" dirty="0"/>
            </a:br>
            <a:r>
              <a:rPr lang="ru-RU" dirty="0"/>
              <a:t>Кто герои этой сказки?</a:t>
            </a:r>
            <a:br>
              <a:rPr lang="ru-RU" dirty="0"/>
            </a:br>
            <a:r>
              <a:rPr lang="ru-RU" sz="800" dirty="0"/>
              <a:t>(Три медведя.)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71481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этой сказке </a:t>
            </a:r>
            <a:r>
              <a:rPr lang="ru-RU" dirty="0" smtClean="0"/>
              <a:t>Уголёк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Через речку мостик сжёг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Назови же </a:t>
            </a:r>
            <a:r>
              <a:rPr lang="ru-RU" dirty="0" smtClean="0"/>
              <a:t>поскорей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Ты ещё мне трёх друзей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(Пузырь, Соломинка и Лапоть.)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3429000"/>
            <a:ext cx="35719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сумел поймать </a:t>
            </a:r>
            <a:r>
              <a:rPr lang="ru-RU" dirty="0" err="1"/>
              <a:t>волчишку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 поймал лису и мишку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 поймал их не сачком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поймал он их бочком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(Бычок - смоляной бочок.)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69" name="Picture 1" descr="C:\Users\Ольга\Desktop\5b483808241cde1bd53de335ae9b0b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29090" cy="2928958"/>
          </a:xfrm>
          <a:prstGeom prst="rect">
            <a:avLst/>
          </a:prstGeom>
          <a:noFill/>
        </p:spPr>
      </p:pic>
      <p:pic>
        <p:nvPicPr>
          <p:cNvPr id="7170" name="Picture 2" descr="C:\Users\Ольга\Desktop\x_cb7bf6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000528" cy="3286148"/>
          </a:xfrm>
          <a:prstGeom prst="rect">
            <a:avLst/>
          </a:prstGeom>
          <a:noFill/>
        </p:spPr>
      </p:pic>
      <p:pic>
        <p:nvPicPr>
          <p:cNvPr id="7171" name="Picture 3" descr="C:\Users\Ольга\Desktop\32105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4143403" cy="3071834"/>
          </a:xfrm>
          <a:prstGeom prst="rect">
            <a:avLst/>
          </a:prstGeom>
          <a:noFill/>
        </p:spPr>
      </p:pic>
      <p:pic>
        <p:nvPicPr>
          <p:cNvPr id="7172" name="Picture 4" descr="C:\Users\Ольга\Desktop\utk2a_1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071966" cy="31432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652</Words>
  <Application>Microsoft Office PowerPoint</Application>
  <PresentationFormat>Экран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стране сказочных героев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героях сказок</dc:title>
  <dc:creator>Ольга</dc:creator>
  <cp:lastModifiedBy>Ольга</cp:lastModifiedBy>
  <cp:revision>21</cp:revision>
  <dcterms:created xsi:type="dcterms:W3CDTF">2013-02-24T16:19:26Z</dcterms:created>
  <dcterms:modified xsi:type="dcterms:W3CDTF">2013-02-25T15:40:21Z</dcterms:modified>
</cp:coreProperties>
</file>