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&#1052;&#1077;&#1083;&#1086;&#1076;&#1080;&#1080;%20&#1080;&#1079;%20&#1082;&#1080;&#1085;&#1086;&#1092;&#1080;&#1083;&#1100;&#1084;&#1086;&#1074;%20&#1080;%20&#1084;&#1091;&#1083;&#1100;&#1090;&#1092;&#1080;&#1083;&#1100;&#1084;&#1086;&#1074;\&#1055;&#1088;&#1086;%20&#1044;&#1088;&#1091;&#1078;&#1073;&#1091;%20(&#1052;&#1072;&#1096;&#1072;%20&#1048;%20&#1052;&#1077;&#1076;&#1074;&#1077;&#1076;&#1100;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214546" y="428604"/>
            <a:ext cx="4948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Работа с родителями</a:t>
            </a:r>
          </a:p>
        </p:txBody>
      </p:sp>
      <p:pic>
        <p:nvPicPr>
          <p:cNvPr id="13" name="Picture 5" descr="P101096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12" t="7137" b="10133"/>
          <a:stretch>
            <a:fillRect/>
          </a:stretch>
        </p:blipFill>
        <p:spPr bwMode="auto">
          <a:xfrm>
            <a:off x="1428728" y="3571876"/>
            <a:ext cx="2482884" cy="294053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4577" name="Picture 1" descr="C:\Documents and Settings\Admin\Рабочий стол\Новая папка\P10109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928670"/>
            <a:ext cx="3333773" cy="2500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24578" name="Picture 2" descr="C:\Documents and Settings\Admin\Рабочий стол\Новая папка\DSC006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928670"/>
            <a:ext cx="3214711" cy="241103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24580" name="Picture 4" descr="C:\Documents and Settings\Admin\Рабочий стол\Новая папка\DSC0067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44" t="29008" b="11594"/>
          <a:stretch>
            <a:fillRect/>
          </a:stretch>
        </p:blipFill>
        <p:spPr bwMode="auto">
          <a:xfrm>
            <a:off x="4286248" y="4071942"/>
            <a:ext cx="3814178" cy="242889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43372" y="335756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Проведение досугов с участием родителей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571612"/>
            <a:ext cx="32861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tabLst>
                <a:tab pos="457200" algn="l"/>
              </a:tabLst>
            </a:pPr>
            <a:r>
              <a:rPr lang="ru-RU" sz="1000" b="1" i="1" u="sng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Мамы и папы, бабушки и дедушки!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</a:pPr>
            <a:r>
              <a:rPr lang="ru-RU" sz="1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помогите своему ребенку уверенно  овладеть мячом и скакалкой.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Для того, чтобы сформировать осознанное отношение к собственному здоровью  и «подружить» ребенка с физкультурой, помогите ему овладеть игрой с мячом, скакалкой и другими спортивными предметами. Если не все получилось сразу, значит надо еще немного потренироваться.</a:t>
            </a:r>
          </a:p>
          <a:p>
            <a:pPr marL="342900" indent="-342900" eaLnBrk="0" hangingPunct="0">
              <a:tabLst>
                <a:tab pos="457200" algn="l"/>
              </a:tabLst>
            </a:pPr>
            <a:r>
              <a:rPr lang="ru-RU" sz="1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Итак, берите небольшой мячик и выполняйте следующие движения: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бросай мяч вверх и лови его несколько раз подряд</a:t>
            </a: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бросай мяч вверх и после хлопка в ладоши лови его</a:t>
            </a: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бросай мяч вверх правой, а лови левой рукой</a:t>
            </a: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бросай мяч вверх одной, а лови двумя руками</a:t>
            </a: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бросай мяч вверх и лови его после отскока от пола</a:t>
            </a: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сядь на корточки, брось мяч вверх и поймай его, вскочив на ноги</a:t>
            </a:r>
          </a:p>
          <a:p>
            <a:pPr marL="342900" indent="-342900" eaLnBrk="0" hangingPunct="0">
              <a:buFontTx/>
              <a:buAutoNum type="arabicPeriod"/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ударь мячом об пол и поймай его, повернувшись вокруг себя</a:t>
            </a:r>
          </a:p>
          <a:p>
            <a:pPr marL="342900" indent="-342900" algn="r">
              <a:tabLst>
                <a:tab pos="457200" algn="l"/>
              </a:tabLst>
            </a:pPr>
            <a:r>
              <a:rPr lang="ru-RU" sz="1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Двигательные задания со скакалкой: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прыгай на двух ногах, вращая скакалку вперед прыгай через скакалку, вращая ее назад</a:t>
            </a:r>
          </a:p>
          <a:p>
            <a:pPr marL="342900" indent="-342900" algn="r"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прыгай через скакалку с перекрестом рук прыгай через </a:t>
            </a:r>
          </a:p>
          <a:p>
            <a:pPr marL="342900" indent="-342900" algn="r">
              <a:tabLst>
                <a:tab pos="457200" algn="l"/>
              </a:tabLs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скакалку на одной ноге, с ноги на ногу беги вперед до ориентира, перепрыгивая через вращающуюся скакалку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ru-RU" sz="1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Желаем Вам терпения,  удачи!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642918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Подготовка информационных листовок и консультаций для родителей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71435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Выступления на родительских собраниях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6" name="Picture 2" descr="C:\Documents and Settings\Admin\Рабочий стол\2012_07_16\IMG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571612"/>
            <a:ext cx="4071966" cy="288489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артинки с бобром\бобёр с лыжами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373398"/>
            <a:ext cx="3143272" cy="2484602"/>
          </a:xfrm>
          <a:prstGeom prst="rect">
            <a:avLst/>
          </a:prstGeom>
          <a:noFill/>
        </p:spPr>
      </p:pic>
      <p:pic>
        <p:nvPicPr>
          <p:cNvPr id="8" name="Про Дружбу (Маша И Медвед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004920" y="62068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Общественная работа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" name="Picture 6" descr="P10203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9" t="15481" r="19016" b="24608"/>
          <a:stretch>
            <a:fillRect/>
          </a:stretch>
        </p:blipFill>
        <p:spPr bwMode="auto">
          <a:xfrm>
            <a:off x="4644008" y="2035663"/>
            <a:ext cx="2959729" cy="202013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0178" name="Picture 2" descr="C:\Documents and Settings\Admin\Рабочий стол\Новая папка\P22800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36" y="2036285"/>
            <a:ext cx="3339963" cy="201951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472" y="1196752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Организация и участие в спортивных соревнованиях микрорайона и района 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587" y="4235926"/>
            <a:ext cx="34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Соревнования совместно с СОШ «В гостях у сказки»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420571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Районные соревнования «Папа, мама, я – спортивная семья» (г. Чита)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Admin\Рабочий стол\Новая папка\DSC0328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60"/>
          <a:stretch>
            <a:fillRect/>
          </a:stretch>
        </p:blipFill>
        <p:spPr bwMode="auto">
          <a:xfrm>
            <a:off x="913916" y="2036284"/>
            <a:ext cx="3339964" cy="201951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65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285852" y="35716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Достижения и отзывы о работе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9154" name="Picture 2" descr="C:\Documents and Settings\Admin\Рабочий стол\Новая папка\DSC005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857628"/>
            <a:ext cx="3714776" cy="2786082"/>
          </a:xfrm>
          <a:prstGeom prst="rect">
            <a:avLst/>
          </a:prstGeom>
          <a:noFill/>
        </p:spPr>
      </p:pic>
      <p:pic>
        <p:nvPicPr>
          <p:cNvPr id="49155" name="Picture 3" descr="C:\Documents and Settings\Admin\Рабочий стол\Новая папка\DSC0056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56" t="21466" r="6505" b="4120"/>
          <a:stretch>
            <a:fillRect/>
          </a:stretch>
        </p:blipFill>
        <p:spPr bwMode="auto">
          <a:xfrm>
            <a:off x="1071538" y="928670"/>
            <a:ext cx="3000396" cy="3714776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2012_07_11\IMG_0005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1"/>
          <a:stretch>
            <a:fillRect/>
          </a:stretch>
        </p:blipFill>
        <p:spPr bwMode="auto">
          <a:xfrm>
            <a:off x="5143504" y="1000108"/>
            <a:ext cx="3713925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5602" name="Picture 2" descr="C:\Documents and Settings\Admin\Рабочий стол\2012_07_11\IMG_0004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3"/>
          <a:stretch>
            <a:fillRect/>
          </a:stretch>
        </p:blipFill>
        <p:spPr bwMode="auto">
          <a:xfrm>
            <a:off x="3428992" y="428604"/>
            <a:ext cx="2786082" cy="402420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2012_07_11\IMG_0006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4" t="2976" r="1523" b="781"/>
          <a:stretch>
            <a:fillRect/>
          </a:stretch>
        </p:blipFill>
        <p:spPr bwMode="auto">
          <a:xfrm>
            <a:off x="428596" y="428604"/>
            <a:ext cx="2849451" cy="4005750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2012_07_11\IMG_0002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500042"/>
            <a:ext cx="2571768" cy="3920506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2012_07_11\IMG_0003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854333"/>
            <a:ext cx="2643174" cy="3860815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2012_07_16\IMG_0001.t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2643206" cy="3873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2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2012_07_16\IMG_000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03"/>
          <a:stretch>
            <a:fillRect/>
          </a:stretch>
        </p:blipFill>
        <p:spPr bwMode="auto">
          <a:xfrm>
            <a:off x="1357290" y="1000108"/>
            <a:ext cx="3194556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9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21274912">
            <a:off x="357158" y="2000240"/>
            <a:ext cx="8439150" cy="1257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1313"/>
              </a:avLst>
            </a:prstTxWarp>
          </a:bodyPr>
          <a:lstStyle/>
          <a:p>
            <a:pPr algn="ctr" rtl="0"/>
            <a:r>
              <a:rPr lang="ru-RU" sz="6000" kern="10" spc="-30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6000" kern="10" spc="-30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730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Экран (4:3)</PresentationFormat>
  <Paragraphs>32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Игровая технология </vt:lpstr>
      <vt:lpstr>Игровая технология </vt:lpstr>
      <vt:lpstr>Презентация PowerPoint</vt:lpstr>
      <vt:lpstr>Презентация PowerPoint</vt:lpstr>
      <vt:lpstr>Игровая технология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2013-11-07T17:17:48Z</dcterms:created>
  <dcterms:modified xsi:type="dcterms:W3CDTF">2013-11-07T17:21:17Z</dcterms:modified>
</cp:coreProperties>
</file>