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94660"/>
  </p:normalViewPr>
  <p:slideViewPr>
    <p:cSldViewPr>
      <p:cViewPr varScale="1">
        <p:scale>
          <a:sx n="69" d="100"/>
          <a:sy n="69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59;&#1047;&#1067;&#1050;&#1040;\&#1052;&#1077;&#1083;&#1086;&#1076;&#1080;&#1080;%20&#1080;&#1079;%20&#1082;&#1080;&#1085;&#1086;&#1092;&#1080;&#1083;&#1100;&#1084;&#1086;&#1074;%20&#1080;%20&#1084;&#1091;&#1083;&#1100;&#1090;&#1092;&#1080;&#1083;&#1100;&#1084;&#1086;&#1074;\&#1055;&#1088;&#1086;%20&#1044;&#1088;&#1091;&#1078;&#1073;&#1091;%20(&#1052;&#1072;&#1096;&#1072;%20&#1048;%20&#1052;&#1077;&#1076;&#1074;&#1077;&#1076;&#1100;).mp3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40e23325333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3214686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Оздоровительная группа «Здоровячок»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7" descr="PB09007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20"/>
          <a:stretch>
            <a:fillRect/>
          </a:stretch>
        </p:blipFill>
        <p:spPr bwMode="auto">
          <a:xfrm>
            <a:off x="571472" y="642918"/>
            <a:ext cx="2357454" cy="266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PB09007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228" r="17789" b="16461"/>
          <a:stretch>
            <a:fillRect/>
          </a:stretch>
        </p:blipFill>
        <p:spPr>
          <a:xfrm>
            <a:off x="5000627" y="3686728"/>
            <a:ext cx="2643207" cy="2671229"/>
          </a:xfrm>
          <a:prstGeom prst="rect">
            <a:avLst/>
          </a:prstGeom>
          <a:noFill/>
        </p:spPr>
      </p:pic>
      <p:pic>
        <p:nvPicPr>
          <p:cNvPr id="8" name="Picture 12" descr="PB09009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0" r="11201"/>
          <a:stretch>
            <a:fillRect/>
          </a:stretch>
        </p:blipFill>
        <p:spPr>
          <a:xfrm>
            <a:off x="1285852" y="3714752"/>
            <a:ext cx="3130287" cy="2648816"/>
          </a:xfrm>
          <a:prstGeom prst="rect">
            <a:avLst/>
          </a:prstGeom>
          <a:noFill/>
        </p:spPr>
      </p:pic>
      <p:pic>
        <p:nvPicPr>
          <p:cNvPr id="9" name="Picture 13" descr="PB09007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62"/>
          <a:stretch>
            <a:fillRect/>
          </a:stretch>
        </p:blipFill>
        <p:spPr>
          <a:xfrm>
            <a:off x="6215074" y="571480"/>
            <a:ext cx="2518611" cy="2709861"/>
          </a:xfrm>
          <a:prstGeom prst="rect">
            <a:avLst/>
          </a:prstGeom>
          <a:noFill/>
        </p:spPr>
      </p:pic>
      <p:pic>
        <p:nvPicPr>
          <p:cNvPr id="47106" name="Picture 2" descr="C:\Documents and Settings\Admin\Рабочий стол\Новая папка\PB09008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5" t="15735" r="8216" b="11494"/>
          <a:stretch>
            <a:fillRect/>
          </a:stretch>
        </p:blipFill>
        <p:spPr bwMode="auto">
          <a:xfrm>
            <a:off x="3428992" y="642918"/>
            <a:ext cx="2357454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331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214438" y="733425"/>
            <a:ext cx="6786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7" name="Picture 2" descr="C:\Documents and Settings\Admin\Рабочий стол\2012_07_11\IMG_0001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571612"/>
            <a:ext cx="3743913" cy="4929246"/>
          </a:xfrm>
          <a:prstGeom prst="rect">
            <a:avLst/>
          </a:prstGeom>
          <a:noFill/>
        </p:spPr>
      </p:pic>
      <p:pic>
        <p:nvPicPr>
          <p:cNvPr id="49154" name="Picture 2" descr="C:\Documents and Settings\Admin\Рабочий стол\2012_07_11\IMG_0007.t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11" b="50216"/>
          <a:stretch>
            <a:fillRect/>
          </a:stretch>
        </p:blipFill>
        <p:spPr bwMode="auto">
          <a:xfrm>
            <a:off x="4500562" y="214290"/>
            <a:ext cx="4214842" cy="3037981"/>
          </a:xfrm>
          <a:prstGeom prst="rect">
            <a:avLst/>
          </a:prstGeom>
          <a:noFill/>
        </p:spPr>
      </p:pic>
      <p:pic>
        <p:nvPicPr>
          <p:cNvPr id="49155" name="Picture 3" descr="C:\Documents and Settings\Admin\Рабочий стол\2012_07_11\IMG_0008.t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052"/>
          <a:stretch>
            <a:fillRect/>
          </a:stretch>
        </p:blipFill>
        <p:spPr bwMode="auto">
          <a:xfrm>
            <a:off x="4500562" y="3357562"/>
            <a:ext cx="4217399" cy="31432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42976" y="500042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Повышение квалификации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53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214438" y="571500"/>
            <a:ext cx="671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547813" y="549275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graphicFrame>
        <p:nvGraphicFramePr>
          <p:cNvPr id="24711" name="Group 135"/>
          <p:cNvGraphicFramePr>
            <a:graphicFrameLocks noGrp="1"/>
          </p:cNvGraphicFramePr>
          <p:nvPr/>
        </p:nvGraphicFramePr>
        <p:xfrm>
          <a:off x="785786" y="1285860"/>
          <a:ext cx="7564434" cy="524864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071834"/>
                <a:gridCol w="4492600"/>
              </a:tblGrid>
              <a:tr h="28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Уровень, дата, организаторы, слушатели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Название мероприятия, результат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Муниципальный, Ноябрь 2007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МДОУ «Детский</a:t>
                      </a:r>
                      <a:r>
                        <a:rPr lang="ru-RU" sz="1200" baseline="0" dirty="0" smtClean="0"/>
                        <a:t> сад №82» г. Чита </a:t>
                      </a:r>
                      <a:r>
                        <a:rPr lang="ru-RU" sz="1200" dirty="0" smtClean="0"/>
                        <a:t>Педагоги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Педсовет Доклад «Система оздоровительных мероприятий в ДОУ»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Муниципальный февраль2008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/>
                        <a:t>МДОУ «Детский</a:t>
                      </a:r>
                      <a:r>
                        <a:rPr lang="ru-RU" sz="1200" baseline="0" dirty="0" smtClean="0"/>
                        <a:t> сад №82» г. Чита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Преподаватели и студенты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колледжа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Открытое мероприятие Физкультурные занятия в разных возрастных группах «Северные олени» (подг. Гр.) «Не урони!» (сред. Гр.)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2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Муниципальный октябрь 2008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/>
                        <a:t>МДОУ «Детский</a:t>
                      </a:r>
                      <a:r>
                        <a:rPr lang="ru-RU" sz="1200" baseline="0" dirty="0" smtClean="0"/>
                        <a:t> сад №82» г. Чита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Преподаватели и студенты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колледжа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Открытое мероприятие Структура физкультурного занятия. Методы и приемы работы. Физкультурное занятие «Идем гулять!»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Муниципальный февраль2009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/>
                        <a:t>КО Городского округа г. Чита, МДОУ «Детский</a:t>
                      </a:r>
                      <a:r>
                        <a:rPr lang="ru-RU" sz="1200" baseline="0" dirty="0" smtClean="0"/>
                        <a:t> сад №82» г. Чита, педагоги ДОУ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  <a:tab pos="2006600" algn="l"/>
                        </a:tabLst>
                      </a:pPr>
                      <a:r>
                        <a:rPr lang="ru-RU" sz="1200" baseline="0" dirty="0" smtClean="0"/>
                        <a:t>МО физ. Инструкторов ДОУ. Тема: «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Физкультурные праздники в детском саду.» Праздник, посвященный 23 февраля «Как Баба-Яга внука в армию провожала»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Муниципальный март2009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/>
                        <a:t>МДОУ «Детский</a:t>
                      </a:r>
                      <a:r>
                        <a:rPr lang="ru-RU" sz="1200" baseline="0" dirty="0" smtClean="0"/>
                        <a:t> сад №82» г. Чита Педагоги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Педагогические чтения. Тема: «Полоролевое воспитание»Доклад «Народные игры как средство формирования полоролевого поведения детей дошкольного возраста»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Краевой апрель 2009Дворец Спорта г. Чита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представители ДСШ, МСОШ, МДОУ г. Чита и Забайкальского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Краевой фестиваль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фитнес-аэробики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Степ-аэробика в детском саду. Представление комплекса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степ-аэробики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для детей подготовительной группы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5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Муниципальный декабрь 2009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/>
                        <a:t>МДОУ «Детский</a:t>
                      </a:r>
                      <a:r>
                        <a:rPr lang="ru-RU" sz="1200" baseline="0" dirty="0" smtClean="0"/>
                        <a:t> сад №82» г. Чита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Преподаватели и студенты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пед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колледжа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Открытое мероприятие. Традиционное физкультурное занятие в детском саду «Забавы Зимушки-Зимы» (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старш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Гр.)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Муниципальный, апрель 2010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МДОУ «Детский</a:t>
                      </a:r>
                      <a:r>
                        <a:rPr lang="ru-RU" sz="1200" baseline="0" dirty="0" smtClean="0"/>
                        <a:t> сад №82» г. Чита </a:t>
                      </a:r>
                      <a:r>
                        <a:rPr lang="ru-RU" sz="1200" dirty="0" smtClean="0"/>
                        <a:t>Педагоги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Общероссийская акция БОС – Здоровье детям» Доклад «БОС – национальная идея сохранения и укрепления здоровья России»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705" name="Прямоугольник 5"/>
          <p:cNvSpPr>
            <a:spLocks noChangeArrowheads="1"/>
          </p:cNvSpPr>
          <p:nvPr/>
        </p:nvSpPr>
        <p:spPr bwMode="auto">
          <a:xfrm>
            <a:off x="1285852" y="500042"/>
            <a:ext cx="65960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Обобщение и распространение собственного педагогического опыта</a:t>
            </a:r>
          </a:p>
        </p:txBody>
      </p:sp>
      <p:pic>
        <p:nvPicPr>
          <p:cNvPr id="8" name="Про Дружбу (Маша И Медведь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000768"/>
            <a:ext cx="428628" cy="4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1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1506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graphicFrame>
        <p:nvGraphicFramePr>
          <p:cNvPr id="4" name="Group 135"/>
          <p:cNvGraphicFramePr>
            <a:graphicFrameLocks noGrp="1"/>
          </p:cNvGraphicFramePr>
          <p:nvPr/>
        </p:nvGraphicFramePr>
        <p:xfrm>
          <a:off x="857224" y="857232"/>
          <a:ext cx="7564434" cy="480527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43272"/>
                <a:gridCol w="4421162"/>
              </a:tblGrid>
              <a:tr h="285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Уровень, дата, организаторы, слушатели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Название мероприятия, результат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Краевой, сентябрь 2010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ЧИПКРО, воспитатели ДОУ Забайкальского края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Открытое мероприятие: физкультурно-оздоровительное занятие в подг. гр. «Как гномику Хлюпику стать здоровым»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Семинар с использованием ТСО «Современные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здоровьесберегающие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технологии в работе ДОУ»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Муниципальный, декабрь 2010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 Городского округа г. Чита, МДОУ ЦРР «Детский сад №82»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педагоги ДОУ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 по работе с родителями. Тема:«Физкультурно-оздоровительная работа с родителями.» Проведение открытого физкультурно-оздоровительного праздника «Путешествие в страну Здоровья»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2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Муниципальный, декабрь 2010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 Городского округа г. Чита, МДОУ ЦРР «Детский сад №35»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 физ. Инструкторов г. Чита. Доклад «Обзор периодической литературы для инструкторов ФИЗО: журнал Инструктор по физкультуре»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  <a:tab pos="20066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62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000000"/>
                </a:solidFill>
              </a:rPr>
              <a:t>Игровая</a:t>
            </a:r>
            <a:r>
              <a:rPr lang="ru-RU" b="1" smtClean="0">
                <a:solidFill>
                  <a:schemeClr val="bg1"/>
                </a:solidFill>
              </a:rPr>
              <a:t> технология</a:t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smtClean="0">
              <a:solidFill>
                <a:schemeClr val="bg1"/>
              </a:solidFill>
            </a:endParaRPr>
          </a:p>
        </p:txBody>
      </p:sp>
      <p:pic>
        <p:nvPicPr>
          <p:cNvPr id="1843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2285984" y="642918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Самообразование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1214422"/>
          <a:ext cx="7358114" cy="489344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42942"/>
                <a:gridCol w="1785950"/>
                <a:gridCol w="4929222"/>
              </a:tblGrid>
              <a:tr h="2470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Дата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Тема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Результат  </a:t>
                      </a:r>
                      <a:endParaRPr lang="ru-RU" sz="12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00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2007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Оздоровление детей в условиях ДОУ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200" dirty="0" smtClean="0"/>
                        <a:t>Оформление картотеки</a:t>
                      </a:r>
                      <a:r>
                        <a:rPr lang="ru-RU" sz="1200" baseline="0" dirty="0" smtClean="0"/>
                        <a:t> «Оздоровительные моменты на физкультурных     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200" baseline="0" dirty="0" smtClean="0"/>
                        <a:t>                                           занятиях»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245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2007-2009уч. год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Коррекция</a:t>
                      </a:r>
                      <a:r>
                        <a:rPr lang="ru-RU" sz="1200" baseline="0" dirty="0" smtClean="0"/>
                        <a:t> и профилактика</a:t>
                      </a:r>
                      <a:r>
                        <a:rPr lang="ru-RU" sz="1200" dirty="0" smtClean="0"/>
                        <a:t> НОДА старших дошкольников в условиях ДОУ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Составление плана работы  оздоровительно-профилактической группы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«</a:t>
                      </a:r>
                      <a:r>
                        <a:rPr lang="ru-RU" sz="1200" dirty="0" err="1" smtClean="0"/>
                        <a:t>Здоровячок</a:t>
                      </a:r>
                      <a:r>
                        <a:rPr lang="ru-RU" sz="1200" dirty="0" smtClean="0"/>
                        <a:t>», создание ПРС в спорт. зале для проведения оздоровительных занятий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200" dirty="0" smtClean="0"/>
                        <a:t>Реферат «Коррекция и профилактика нарушений опорно-двигательного аппарата у детей старшего дошкольного возраста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200" dirty="0" smtClean="0"/>
                        <a:t>Аттестация на категорию по выбранной</a:t>
                      </a:r>
                      <a:r>
                        <a:rPr lang="ru-RU" sz="1200" baseline="0" dirty="0" smtClean="0"/>
                        <a:t> теме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43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2009-2012уч.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Профилактика НОДА  старших дошкольников в детском</a:t>
                      </a:r>
                      <a:r>
                        <a:rPr lang="ru-RU" sz="1200" baseline="0" dirty="0" smtClean="0"/>
                        <a:t> саду и домашних условиях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None/>
                      </a:pPr>
                      <a:r>
                        <a:rPr lang="ru-RU" sz="1200" dirty="0" smtClean="0"/>
                        <a:t>Разработка проекта «Профилактика нарушений опорно-двигательного аппарата в режиме дня ребенка –дошкольника»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1200" dirty="0" smtClean="0"/>
                        <a:t>Сотрудничество с ЧОВФД  г. Чита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ru-RU" sz="1200" baseline="0" dirty="0" smtClean="0"/>
                        <a:t>ОДА у детей дошкольного возраста в условиях ДОУ»</a:t>
                      </a:r>
                      <a:r>
                        <a:rPr lang="ru-RU" sz="1200" dirty="0" smtClean="0"/>
                        <a:t> Обобщение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накопленного опыта</a:t>
                      </a:r>
                      <a:r>
                        <a:rPr lang="ru-RU" sz="1200" baseline="0" dirty="0" smtClean="0"/>
                        <a:t> в ДОУ. Печать брошюры для педагогов «Профилактика нарушений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01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2011-2012 </a:t>
                      </a:r>
                      <a:r>
                        <a:rPr lang="ru-RU" sz="1200" dirty="0" err="1" smtClean="0"/>
                        <a:t>уч.год</a:t>
                      </a:r>
                      <a:r>
                        <a:rPr lang="ru-RU" sz="1200" dirty="0" smtClean="0"/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Физическое воспитание дошкольников в контексте новых ФГТ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200" dirty="0" smtClean="0"/>
                        <a:t>Знакомство</a:t>
                      </a:r>
                      <a:r>
                        <a:rPr lang="ru-RU" sz="1200" baseline="0" dirty="0" smtClean="0"/>
                        <a:t> с нормативными документами и примерными образовательными программами. Оформление папки «Речитативы на физкультурных занятиях» (игры и упражнения под тексты стихотворений, </a:t>
                      </a:r>
                      <a:r>
                        <a:rPr lang="ru-RU" sz="1200" baseline="0" dirty="0" err="1" smtClean="0"/>
                        <a:t>потешек</a:t>
                      </a:r>
                      <a:r>
                        <a:rPr lang="ru-RU" sz="1200" baseline="0" dirty="0" smtClean="0"/>
                        <a:t>, считалок)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43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2012-2013 </a:t>
                      </a:r>
                      <a:r>
                        <a:rPr lang="ru-RU" sz="1200" dirty="0" err="1" smtClean="0"/>
                        <a:t>уч</a:t>
                      </a:r>
                      <a:r>
                        <a:rPr lang="ru-RU" sz="1200" dirty="0" smtClean="0"/>
                        <a:t>.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Формирование ЗОЖ  у</a:t>
                      </a:r>
                      <a:r>
                        <a:rPr lang="ru-RU" sz="1200" baseline="0" dirty="0" smtClean="0"/>
                        <a:t> детей дошкольного возраста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82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630</Words>
  <Application>Microsoft Office PowerPoint</Application>
  <PresentationFormat>Экран (4:3)</PresentationFormat>
  <Paragraphs>73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Игровая технология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2013-11-06T20:37:30Z</dcterms:created>
  <dcterms:modified xsi:type="dcterms:W3CDTF">2013-11-07T17:22:45Z</dcterms:modified>
</cp:coreProperties>
</file>