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80" r:id="rId2"/>
    <p:sldId id="282" r:id="rId3"/>
    <p:sldId id="269" r:id="rId4"/>
    <p:sldId id="268" r:id="rId5"/>
    <p:sldId id="267" r:id="rId6"/>
    <p:sldId id="266" r:id="rId7"/>
    <p:sldId id="271" r:id="rId8"/>
    <p:sldId id="273" r:id="rId9"/>
    <p:sldId id="276" r:id="rId10"/>
    <p:sldId id="277" r:id="rId11"/>
    <p:sldId id="257" r:id="rId12"/>
    <p:sldId id="283" r:id="rId13"/>
    <p:sldId id="284" r:id="rId14"/>
    <p:sldId id="258" r:id="rId15"/>
    <p:sldId id="285" r:id="rId16"/>
    <p:sldId id="286" r:id="rId17"/>
    <p:sldId id="278" r:id="rId18"/>
    <p:sldId id="287" r:id="rId19"/>
    <p:sldId id="28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05" autoAdjust="0"/>
  </p:normalViewPr>
  <p:slideViewPr>
    <p:cSldViewPr>
      <p:cViewPr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B459-D433-4841-8398-3A63E8EA8E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92F26-FB5E-4B9F-9908-38CFB3F48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2F26-FB5E-4B9F-9908-38CFB3F4813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7D4601-8393-4E2F-93E5-24039BA10551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E4C31-D9E5-42CA-BCA8-9E3CAFB6CF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571500" y="1571625"/>
            <a:ext cx="7929563" cy="3214688"/>
            <a:chOff x="571472" y="1571612"/>
            <a:chExt cx="7929618" cy="3214710"/>
          </a:xfrm>
        </p:grpSpPr>
        <p:grpSp>
          <p:nvGrpSpPr>
            <p:cNvPr id="3" name="Группа 10"/>
            <p:cNvGrpSpPr>
              <a:grpSpLocks/>
            </p:cNvGrpSpPr>
            <p:nvPr/>
          </p:nvGrpSpPr>
          <p:grpSpPr bwMode="auto">
            <a:xfrm>
              <a:off x="1214414" y="1571612"/>
              <a:ext cx="6715148" cy="857250"/>
              <a:chOff x="1571604" y="2428868"/>
              <a:chExt cx="5137042" cy="579442"/>
            </a:xfrm>
          </p:grpSpPr>
          <p:sp>
            <p:nvSpPr>
              <p:cNvPr id="4" name="Овал 6"/>
              <p:cNvSpPr/>
              <p:nvPr/>
            </p:nvSpPr>
            <p:spPr>
              <a:xfrm>
                <a:off x="1571604" y="2428868"/>
                <a:ext cx="564712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К</a:t>
                </a:r>
              </a:p>
            </p:txBody>
          </p:sp>
          <p:sp>
            <p:nvSpPr>
              <p:cNvPr id="5" name="Овал 6"/>
              <p:cNvSpPr/>
              <p:nvPr/>
            </p:nvSpPr>
            <p:spPr>
              <a:xfrm>
                <a:off x="2143603" y="2428868"/>
                <a:ext cx="564713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Р</a:t>
                </a:r>
              </a:p>
            </p:txBody>
          </p:sp>
          <p:sp>
            <p:nvSpPr>
              <p:cNvPr id="6" name="Овал 6"/>
              <p:cNvSpPr/>
              <p:nvPr/>
            </p:nvSpPr>
            <p:spPr>
              <a:xfrm>
                <a:off x="2714387" y="2428868"/>
                <a:ext cx="564713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О</a:t>
                </a:r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3286386" y="2428868"/>
                <a:ext cx="564712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С</a:t>
                </a:r>
              </a:p>
            </p:txBody>
          </p:sp>
          <p:sp>
            <p:nvSpPr>
              <p:cNvPr id="8" name="Овал 6"/>
              <p:cNvSpPr/>
              <p:nvPr/>
            </p:nvSpPr>
            <p:spPr>
              <a:xfrm>
                <a:off x="3857171" y="2428868"/>
                <a:ext cx="565927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С</a:t>
                </a:r>
              </a:p>
            </p:txBody>
          </p:sp>
          <p:sp>
            <p:nvSpPr>
              <p:cNvPr id="9" name="Овал 6"/>
              <p:cNvSpPr/>
              <p:nvPr/>
            </p:nvSpPr>
            <p:spPr>
              <a:xfrm>
                <a:off x="4429169" y="2428868"/>
                <a:ext cx="564713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В</a:t>
                </a:r>
              </a:p>
            </p:txBody>
          </p:sp>
          <p:sp>
            <p:nvSpPr>
              <p:cNvPr id="10" name="Овал 6"/>
              <p:cNvSpPr/>
              <p:nvPr/>
            </p:nvSpPr>
            <p:spPr>
              <a:xfrm>
                <a:off x="5001169" y="2428868"/>
                <a:ext cx="564712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О</a:t>
                </a:r>
              </a:p>
            </p:txBody>
          </p:sp>
          <p:sp>
            <p:nvSpPr>
              <p:cNvPr id="11" name="Овал 6"/>
              <p:cNvSpPr/>
              <p:nvPr/>
            </p:nvSpPr>
            <p:spPr>
              <a:xfrm>
                <a:off x="5571953" y="2428868"/>
                <a:ext cx="564712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Р</a:t>
                </a:r>
              </a:p>
            </p:txBody>
          </p:sp>
          <p:sp>
            <p:nvSpPr>
              <p:cNvPr id="12" name="Овал 6"/>
              <p:cNvSpPr/>
              <p:nvPr/>
            </p:nvSpPr>
            <p:spPr>
              <a:xfrm>
                <a:off x="6143952" y="2428868"/>
                <a:ext cx="564713" cy="57944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Д</a:t>
                </a:r>
              </a:p>
            </p:txBody>
          </p:sp>
        </p:grpSp>
        <p:sp>
          <p:nvSpPr>
            <p:cNvPr id="16" name="Овал 6"/>
            <p:cNvSpPr/>
            <p:nvPr/>
          </p:nvSpPr>
          <p:spPr bwMode="auto">
            <a:xfrm>
              <a:off x="571472" y="3929066"/>
              <a:ext cx="744543" cy="857256"/>
            </a:xfrm>
            <a:prstGeom prst="bevel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rgbClr val="FF3300"/>
                  </a:solidFill>
                  <a:latin typeface="Arial Black" pitchFamily="34" charset="0"/>
                </a:rPr>
                <a:t>В</a:t>
              </a:r>
            </a:p>
          </p:txBody>
        </p:sp>
        <p:grpSp>
          <p:nvGrpSpPr>
            <p:cNvPr id="13" name="Группа 25"/>
            <p:cNvGrpSpPr>
              <a:grpSpLocks/>
            </p:cNvGrpSpPr>
            <p:nvPr/>
          </p:nvGrpSpPr>
          <p:grpSpPr bwMode="auto">
            <a:xfrm>
              <a:off x="2786050" y="2714620"/>
              <a:ext cx="3929079" cy="857250"/>
              <a:chOff x="2928926" y="3714752"/>
              <a:chExt cx="3913286" cy="857256"/>
            </a:xfrm>
          </p:grpSpPr>
          <p:sp>
            <p:nvSpPr>
              <p:cNvPr id="18" name="Овал 6"/>
              <p:cNvSpPr/>
              <p:nvPr/>
            </p:nvSpPr>
            <p:spPr>
              <a:xfrm>
                <a:off x="2928926" y="3714752"/>
                <a:ext cx="770010" cy="857262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Ц</a:t>
                </a:r>
              </a:p>
            </p:txBody>
          </p:sp>
          <p:sp>
            <p:nvSpPr>
              <p:cNvPr id="19" name="Овал 6"/>
              <p:cNvSpPr/>
              <p:nvPr/>
            </p:nvSpPr>
            <p:spPr>
              <a:xfrm>
                <a:off x="3714747" y="3714752"/>
                <a:ext cx="770011" cy="857262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В</a:t>
                </a:r>
              </a:p>
            </p:txBody>
          </p:sp>
          <p:sp>
            <p:nvSpPr>
              <p:cNvPr id="20" name="Овал 6"/>
              <p:cNvSpPr/>
              <p:nvPr/>
            </p:nvSpPr>
            <p:spPr>
              <a:xfrm>
                <a:off x="4500569" y="3714752"/>
                <a:ext cx="770010" cy="857262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Е</a:t>
                </a:r>
              </a:p>
            </p:txBody>
          </p:sp>
          <p:sp>
            <p:nvSpPr>
              <p:cNvPr id="21" name="Овал 6"/>
              <p:cNvSpPr/>
              <p:nvPr/>
            </p:nvSpPr>
            <p:spPr>
              <a:xfrm>
                <a:off x="5286390" y="3714752"/>
                <a:ext cx="770011" cy="857262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Т</a:t>
                </a:r>
              </a:p>
            </p:txBody>
          </p:sp>
          <p:sp>
            <p:nvSpPr>
              <p:cNvPr id="22" name="Овал 6"/>
              <p:cNvSpPr/>
              <p:nvPr/>
            </p:nvSpPr>
            <p:spPr>
              <a:xfrm>
                <a:off x="6072212" y="3714752"/>
                <a:ext cx="770010" cy="857262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Ы</a:t>
                </a:r>
              </a:p>
            </p:txBody>
          </p:sp>
        </p:grpSp>
        <p:grpSp>
          <p:nvGrpSpPr>
            <p:cNvPr id="14" name="Группа 33"/>
            <p:cNvGrpSpPr>
              <a:grpSpLocks/>
            </p:cNvGrpSpPr>
            <p:nvPr/>
          </p:nvGrpSpPr>
          <p:grpSpPr bwMode="auto">
            <a:xfrm>
              <a:off x="1643042" y="3929066"/>
              <a:ext cx="6858048" cy="857256"/>
              <a:chOff x="1643042" y="3929066"/>
              <a:chExt cx="5888488" cy="857256"/>
            </a:xfrm>
          </p:grpSpPr>
          <p:sp>
            <p:nvSpPr>
              <p:cNvPr id="26" name="Овал 6"/>
              <p:cNvSpPr/>
              <p:nvPr/>
            </p:nvSpPr>
            <p:spPr bwMode="auto">
              <a:xfrm>
                <a:off x="1643042" y="3929066"/>
                <a:ext cx="745602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Л</a:t>
                </a:r>
              </a:p>
            </p:txBody>
          </p:sp>
          <p:sp>
            <p:nvSpPr>
              <p:cNvPr id="27" name="Овал 6"/>
              <p:cNvSpPr/>
              <p:nvPr/>
            </p:nvSpPr>
            <p:spPr bwMode="auto">
              <a:xfrm>
                <a:off x="2357294" y="3929066"/>
                <a:ext cx="745602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Е</a:t>
                </a:r>
              </a:p>
            </p:txBody>
          </p:sp>
          <p:sp>
            <p:nvSpPr>
              <p:cNvPr id="28" name="Овал 6"/>
              <p:cNvSpPr/>
              <p:nvPr/>
            </p:nvSpPr>
            <p:spPr bwMode="auto">
              <a:xfrm>
                <a:off x="3115164" y="3929066"/>
                <a:ext cx="745602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Г</a:t>
                </a:r>
              </a:p>
            </p:txBody>
          </p:sp>
          <p:sp>
            <p:nvSpPr>
              <p:cNvPr id="29" name="Овал 6"/>
              <p:cNvSpPr/>
              <p:nvPr/>
            </p:nvSpPr>
            <p:spPr bwMode="auto">
              <a:xfrm>
                <a:off x="3858040" y="3929066"/>
                <a:ext cx="744239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Е</a:t>
                </a:r>
              </a:p>
            </p:txBody>
          </p:sp>
          <p:sp>
            <p:nvSpPr>
              <p:cNvPr id="30" name="Овал 6"/>
              <p:cNvSpPr/>
              <p:nvPr/>
            </p:nvSpPr>
            <p:spPr bwMode="auto">
              <a:xfrm>
                <a:off x="4572292" y="3929066"/>
                <a:ext cx="744239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Н</a:t>
                </a:r>
              </a:p>
            </p:txBody>
          </p:sp>
          <p:sp>
            <p:nvSpPr>
              <p:cNvPr id="31" name="Овал 6"/>
              <p:cNvSpPr/>
              <p:nvPr/>
            </p:nvSpPr>
            <p:spPr bwMode="auto">
              <a:xfrm>
                <a:off x="5323347" y="3929066"/>
                <a:ext cx="745602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Д</a:t>
                </a:r>
              </a:p>
            </p:txBody>
          </p:sp>
          <p:sp>
            <p:nvSpPr>
              <p:cNvPr id="32" name="Овал 6"/>
              <p:cNvSpPr/>
              <p:nvPr/>
            </p:nvSpPr>
            <p:spPr bwMode="auto">
              <a:xfrm>
                <a:off x="6071675" y="3929066"/>
                <a:ext cx="745603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А</a:t>
                </a:r>
              </a:p>
            </p:txBody>
          </p:sp>
          <p:sp>
            <p:nvSpPr>
              <p:cNvPr id="33" name="Овал 6"/>
              <p:cNvSpPr/>
              <p:nvPr/>
            </p:nvSpPr>
            <p:spPr bwMode="auto">
              <a:xfrm>
                <a:off x="6785927" y="3929066"/>
                <a:ext cx="745603" cy="857256"/>
              </a:xfrm>
              <a:prstGeom prst="bevel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solidFill>
                      <a:srgbClr val="FF3300"/>
                    </a:solidFill>
                    <a:latin typeface="Arial Black" pitchFamily="34" charset="0"/>
                  </a:rPr>
                  <a:t>Х</a:t>
                </a:r>
              </a:p>
            </p:txBody>
          </p:sp>
        </p:grpSp>
      </p:grpSp>
      <p:pic>
        <p:nvPicPr>
          <p:cNvPr id="20484" name="Picture 4" descr="http://us.123rf.com/400wm/400/400/elakwasniewski/elakwasniewski0807/elakwasniewski080700023/3359847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" y="1412776"/>
            <a:ext cx="913003" cy="2370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http://st.free-lance.ru/users/Julia_sky/upload/f_4db0c9d7e39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085184"/>
            <a:ext cx="6552728" cy="1368152"/>
          </a:xfrm>
          <a:prstGeom prst="rect">
            <a:avLst/>
          </a:prstGeom>
          <a:noFill/>
        </p:spPr>
      </p:pic>
      <p:pic>
        <p:nvPicPr>
          <p:cNvPr id="41" name="Picture 4" descr="http://us.123rf.com/400wm/400/400/elakwasniewski/elakwasniewski0807/elakwasniewski080700023/3359847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84367" y="1484784"/>
            <a:ext cx="913003" cy="2370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6" descr="http://st.free-lance.ru/users/Julia_sky/upload/f_4db0c9d7e39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056" y="5237584"/>
            <a:ext cx="6552728" cy="136815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Ы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929718" y="4636951"/>
            <a:ext cx="428628" cy="4091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8" name="Прямоугольник 77"/>
          <p:cNvSpPr/>
          <p:nvPr/>
        </p:nvSpPr>
        <p:spPr>
          <a:xfrm>
            <a:off x="2143108" y="378619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421481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Ё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143108" y="464344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052736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16832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548680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91272">
            <a:off x="6895911" y="5073938"/>
            <a:ext cx="1297636" cy="1816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340768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83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077072"/>
            <a:ext cx="1428379" cy="1747664"/>
          </a:xfrm>
          <a:prstGeom prst="rect">
            <a:avLst/>
          </a:prstGeom>
          <a:noFill/>
        </p:spPr>
      </p:pic>
      <p:pic>
        <p:nvPicPr>
          <p:cNvPr id="84" name="Picture 2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4869160"/>
            <a:ext cx="2133600" cy="1545336"/>
          </a:xfrm>
          <a:prstGeom prst="rect">
            <a:avLst/>
          </a:prstGeom>
          <a:noFill/>
        </p:spPr>
      </p:pic>
      <p:sp>
        <p:nvSpPr>
          <p:cNvPr id="86" name="Управляющая кнопка: далее 85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8100392" y="1801963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142850"/>
          <a:ext cx="6915182" cy="16991994"/>
        </p:xfrm>
        <a:graphic>
          <a:graphicData uri="http://schemas.openxmlformats.org/drawingml/2006/table">
            <a:tbl>
              <a:tblPr/>
              <a:tblGrid>
                <a:gridCol w="207253"/>
                <a:gridCol w="25400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1027"/>
                <a:gridCol w="219820"/>
                <a:gridCol w="194420"/>
                <a:gridCol w="25400"/>
                <a:gridCol w="194420"/>
                <a:gridCol w="25400"/>
                <a:gridCol w="219820"/>
                <a:gridCol w="422054"/>
                <a:gridCol w="422054"/>
                <a:gridCol w="818708"/>
                <a:gridCol w="25400"/>
                <a:gridCol w="422054"/>
              </a:tblGrid>
              <a:tr h="2643208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0"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Monotype Corsiva"/>
                        </a:rPr>
                        <a:t>1. Какой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latin typeface="Monotype Corsiva"/>
                        </a:rPr>
                        <a:t> цветок   олицетворяет ум, скромность и целомудрие?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212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7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212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6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616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21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21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3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21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21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194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35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35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8" descr="AN8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14422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4471">
            <a:off x="5491537" y="4011962"/>
            <a:ext cx="2927735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857356" y="4857760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12360" y="6093296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990111" cy="4143612"/>
        </p:xfrm>
        <a:graphic>
          <a:graphicData uri="http://schemas.openxmlformats.org/drawingml/2006/table">
            <a:tbl>
              <a:tblPr/>
              <a:tblGrid>
                <a:gridCol w="151690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7622"/>
                <a:gridCol w="211027"/>
                <a:gridCol w="219820"/>
                <a:gridCol w="219820"/>
                <a:gridCol w="219820"/>
                <a:gridCol w="219820"/>
                <a:gridCol w="422054"/>
                <a:gridCol w="422054"/>
                <a:gridCol w="422054"/>
              </a:tblGrid>
              <a:tr h="1705212">
                <a:tc gridSpan="25">
                  <a:txBody>
                    <a:bodyPr/>
                    <a:lstStyle/>
                    <a:p>
                      <a:pPr algn="l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2. Какой цветок по русскому поверью помогает при переломах и называется живокостью?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212">
                <a:tc gridSpan="24"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8" descr="AN8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971394"/>
            <a:ext cx="1357322" cy="161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85918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882"/>
            <a:ext cx="2016224" cy="2466910"/>
          </a:xfrm>
          <a:prstGeom prst="rect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4000" b="1" dirty="0" smtClean="0">
                <a:solidFill>
                  <a:srgbClr val="000000"/>
                </a:solidFill>
                <a:latin typeface="Monotype Corsiva"/>
              </a:rPr>
              <a:t>3. Какой цветок называют "Невеста лета" за то, что он поворачивается за солнцем?  </a:t>
            </a:r>
            <a:endParaRPr lang="ru-RU" sz="4000" b="1" dirty="0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AN8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857364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1\Desktop\татьяна\858calendu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861048"/>
            <a:ext cx="2952328" cy="2138329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714356"/>
          <a:ext cx="7977222" cy="1306295"/>
        </p:xfrm>
        <a:graphic>
          <a:graphicData uri="http://schemas.openxmlformats.org/drawingml/2006/table">
            <a:tbl>
              <a:tblPr/>
              <a:tblGrid>
                <a:gridCol w="3762538"/>
                <a:gridCol w="25400"/>
                <a:gridCol w="712656"/>
                <a:gridCol w="51812"/>
                <a:gridCol w="382234"/>
                <a:gridCol w="382234"/>
                <a:gridCol w="382234"/>
                <a:gridCol w="382234"/>
                <a:gridCol w="382234"/>
                <a:gridCol w="366944"/>
                <a:gridCol w="382234"/>
                <a:gridCol w="382234"/>
                <a:gridCol w="382234"/>
              </a:tblGrid>
              <a:tr h="1306295">
                <a:tc>
                  <a:txBody>
                    <a:bodyPr/>
                    <a:lstStyle/>
                    <a:p>
                      <a:pPr algn="l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4. </a:t>
                      </a:r>
                      <a:r>
                        <a:rPr lang="ru-RU" sz="4000" b="1" i="0" u="none" strike="noStrike" dirty="0" smtClean="0">
                          <a:solidFill>
                            <a:srgbClr val="000000"/>
                          </a:solidFill>
                          <a:latin typeface="Monotype Corsiva"/>
                        </a:rPr>
                        <a:t> Влюблённый в себя?</a:t>
                      </a:r>
                      <a:endParaRPr lang="ru-RU" sz="40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8" descr="AN8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142984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82801"/>
            <a:ext cx="2268000" cy="3175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00034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12360" y="5949280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5820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4000" b="1" dirty="0" smtClean="0">
                <a:solidFill>
                  <a:srgbClr val="000000"/>
                </a:solidFill>
                <a:latin typeface="Monotype Corsiva"/>
              </a:rPr>
              <a:t>5. Цветок русалки? </a:t>
            </a:r>
            <a:endParaRPr lang="ru-RU" sz="4000" b="1" dirty="0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AN8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643050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429000"/>
            <a:ext cx="1800000" cy="325384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12360" y="6093296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071546"/>
          <a:ext cx="7977222" cy="1733015"/>
        </p:xfrm>
        <a:graphic>
          <a:graphicData uri="http://schemas.openxmlformats.org/drawingml/2006/table">
            <a:tbl>
              <a:tblPr/>
              <a:tblGrid>
                <a:gridCol w="3027292"/>
                <a:gridCol w="378412"/>
                <a:gridCol w="382234"/>
                <a:gridCol w="382234"/>
                <a:gridCol w="382234"/>
                <a:gridCol w="382234"/>
                <a:gridCol w="382234"/>
                <a:gridCol w="382234"/>
                <a:gridCol w="382234"/>
                <a:gridCol w="382234"/>
                <a:gridCol w="366944"/>
                <a:gridCol w="382234"/>
                <a:gridCol w="382234"/>
                <a:gridCol w="382234"/>
              </a:tblGrid>
              <a:tr h="357190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6295"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6. Какие цветы - "ключи" отпирают нам дверь к тёплой погоде и лету? </a:t>
                      </a:r>
                      <a:r>
                        <a:rPr lang="ru-RU" sz="4000" b="1" i="0" u="none" strike="noStrike" dirty="0" smtClean="0">
                          <a:solidFill>
                            <a:srgbClr val="000000"/>
                          </a:solidFill>
                          <a:latin typeface="Monotype Corsiva"/>
                        </a:rPr>
                        <a:t> </a:t>
                      </a:r>
                      <a:endParaRPr lang="ru-RU" sz="40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86256"/>
            <a:ext cx="2741745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AN8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428868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642918"/>
          <a:ext cx="6858048" cy="4071966"/>
        </p:xfrm>
        <a:graphic>
          <a:graphicData uri="http://schemas.openxmlformats.org/drawingml/2006/table">
            <a:tbl>
              <a:tblPr/>
              <a:tblGrid>
                <a:gridCol w="4000539"/>
                <a:gridCol w="2857509"/>
              </a:tblGrid>
              <a:tr h="20359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7. Слёзы морской царевны в русских сказаниях? </a:t>
                      </a:r>
                      <a:r>
                        <a:rPr lang="ru-RU" sz="4000" b="1" i="0" u="none" strike="noStrike" dirty="0" smtClean="0">
                          <a:solidFill>
                            <a:srgbClr val="000000"/>
                          </a:solidFill>
                          <a:latin typeface="Monotype Corsiva"/>
                        </a:rPr>
                        <a:t> </a:t>
                      </a:r>
                      <a:endParaRPr lang="ru-RU" sz="40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pPr algn="l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750447"/>
            <a:ext cx="2071702" cy="3107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8" descr="AN8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185708"/>
            <a:ext cx="1357322" cy="161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12360" y="5949280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85860"/>
            <a:ext cx="5507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 Какой цветок называют осенней розой?</a:t>
            </a:r>
            <a:endParaRPr lang="ru-RU" b="1" dirty="0">
              <a:solidFill>
                <a:srgbClr val="000000"/>
              </a:solidFill>
              <a:latin typeface="Monotype Corsiva"/>
            </a:endParaRPr>
          </a:p>
        </p:txBody>
      </p:sp>
      <p:pic>
        <p:nvPicPr>
          <p:cNvPr id="3" name="Picture 8" descr="AN8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28736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34" y="5286388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067944" y="3501008"/>
            <a:ext cx="1440160" cy="3065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29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Составили:</a:t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воспитатели МОУ ЦД «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Жемчужинка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г. Клин </a:t>
            </a:r>
            <a:r>
              <a:rPr lang="ru-RU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Московскай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обл.</a:t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Романова И. А., Савинова Т. 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1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4664"/>
            <a:ext cx="1548341" cy="1396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88840"/>
            <a:ext cx="1143008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66117">
            <a:off x="6983033" y="5074731"/>
            <a:ext cx="1302500" cy="1823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7" name="Прямоугольник 66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3" name="Прямоугольник 72"/>
          <p:cNvSpPr/>
          <p:nvPr/>
        </p:nvSpPr>
        <p:spPr>
          <a:xfrm>
            <a:off x="2143108" y="428625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5" name="Прямоугольник 74"/>
          <p:cNvSpPr/>
          <p:nvPr/>
        </p:nvSpPr>
        <p:spPr>
          <a:xfrm>
            <a:off x="2143108" y="471488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6" name="Прямоугольник 75"/>
          <p:cNvSpPr/>
          <p:nvPr/>
        </p:nvSpPr>
        <p:spPr>
          <a:xfrm>
            <a:off x="2143108" y="2214554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143108" y="2643182"/>
            <a:ext cx="428628" cy="4091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052736"/>
            <a:ext cx="1500198" cy="150321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8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1484784"/>
            <a:ext cx="1000132" cy="180793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74" name="Picture 2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323528" y="4149080"/>
            <a:ext cx="1428379" cy="1747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7" name="Picture 3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013176"/>
            <a:ext cx="2133600" cy="1545336"/>
          </a:xfrm>
          <a:prstGeom prst="rect">
            <a:avLst/>
          </a:prstGeom>
          <a:noFill/>
        </p:spPr>
      </p:pic>
      <p:sp>
        <p:nvSpPr>
          <p:cNvPr id="85" name="Управляющая кнопка: далее 84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62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8100392" y="1801963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4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428625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143108" y="471488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20688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268760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052736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90363">
            <a:off x="7020272" y="5057763"/>
            <a:ext cx="1285884" cy="180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2060848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293096"/>
            <a:ext cx="1428379" cy="1747664"/>
          </a:xfrm>
          <a:prstGeom prst="rect">
            <a:avLst/>
          </a:prstGeom>
          <a:noFill/>
        </p:spPr>
      </p:pic>
      <p:pic>
        <p:nvPicPr>
          <p:cNvPr id="2052" name="Picture 4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4797152"/>
            <a:ext cx="2133600" cy="1545336"/>
          </a:xfrm>
          <a:prstGeom prst="rect">
            <a:avLst/>
          </a:prstGeom>
          <a:noFill/>
        </p:spPr>
      </p:pic>
      <p:sp>
        <p:nvSpPr>
          <p:cNvPr id="84" name="Управляющая кнопка: далее 83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8100392" y="1801963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143108" y="428625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143108" y="471488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80" name="Прямоугольник 79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268760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988840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548680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49163">
            <a:off x="7096396" y="5066776"/>
            <a:ext cx="1209132" cy="1692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124744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3074" name="Picture 2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395536" y="4221088"/>
            <a:ext cx="1224136" cy="1497767"/>
          </a:xfrm>
          <a:prstGeom prst="rect">
            <a:avLst/>
          </a:prstGeom>
          <a:noFill/>
        </p:spPr>
      </p:pic>
      <p:pic>
        <p:nvPicPr>
          <p:cNvPr id="82" name="Picture 3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4941168"/>
            <a:ext cx="2133600" cy="1545336"/>
          </a:xfrm>
          <a:prstGeom prst="rect">
            <a:avLst/>
          </a:prstGeom>
          <a:noFill/>
        </p:spPr>
      </p:pic>
      <p:sp>
        <p:nvSpPr>
          <p:cNvPr id="84" name="Управляющая кнопка: далее 83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8100392" y="1801963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2" name="Прямоугольник 21"/>
          <p:cNvSpPr/>
          <p:nvPr/>
        </p:nvSpPr>
        <p:spPr>
          <a:xfrm>
            <a:off x="2143108" y="464344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2143108" y="421481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24744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988840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620688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03091">
            <a:off x="7092280" y="5085184"/>
            <a:ext cx="1368152" cy="1915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1196752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77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4149080"/>
            <a:ext cx="1428379" cy="1747664"/>
          </a:xfrm>
          <a:prstGeom prst="rect">
            <a:avLst/>
          </a:prstGeom>
          <a:noFill/>
        </p:spPr>
      </p:pic>
      <p:pic>
        <p:nvPicPr>
          <p:cNvPr id="19457" name="Picture 1" descr="C:\Users\1\Desktop\татьяна\858calendul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4797152"/>
            <a:ext cx="2133600" cy="1545336"/>
          </a:xfrm>
          <a:prstGeom prst="rect">
            <a:avLst/>
          </a:prstGeom>
          <a:noFill/>
        </p:spPr>
      </p:pic>
      <p:sp>
        <p:nvSpPr>
          <p:cNvPr id="79" name="Управляющая кнопка: далее 78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7884368" y="1772816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2" name="Прямоугольник 21"/>
          <p:cNvSpPr/>
          <p:nvPr/>
        </p:nvSpPr>
        <p:spPr>
          <a:xfrm>
            <a:off x="2143108" y="471488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428625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88840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48680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25577">
            <a:off x="6925913" y="5068636"/>
            <a:ext cx="1428761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1268760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75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077072"/>
            <a:ext cx="1428379" cy="1747664"/>
          </a:xfrm>
          <a:prstGeom prst="rect">
            <a:avLst/>
          </a:prstGeom>
          <a:noFill/>
        </p:spPr>
      </p:pic>
      <p:pic>
        <p:nvPicPr>
          <p:cNvPr id="18437" name="Picture 5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4797152"/>
            <a:ext cx="2133600" cy="1545336"/>
          </a:xfrm>
          <a:prstGeom prst="rect">
            <a:avLst/>
          </a:prstGeom>
          <a:noFill/>
        </p:spPr>
      </p:pic>
      <p:sp>
        <p:nvSpPr>
          <p:cNvPr id="77" name="Управляющая кнопка: далее 76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8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884368" y="1772816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8" grpId="0" animBg="1"/>
      <p:bldP spid="59" grpId="0" animBg="1"/>
      <p:bldP spid="60" grpId="0" animBg="1"/>
      <p:bldP spid="61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929718" y="4636951"/>
            <a:ext cx="428628" cy="4091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В</a:t>
            </a:r>
            <a:endParaRPr lang="ru-RU" b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143108" y="378619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421481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Ё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143108" y="464344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96752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988840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548680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44118">
            <a:off x="7037650" y="5062334"/>
            <a:ext cx="1375617" cy="1925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124744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83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4221088"/>
            <a:ext cx="1428379" cy="1747664"/>
          </a:xfrm>
          <a:prstGeom prst="rect">
            <a:avLst/>
          </a:prstGeom>
          <a:noFill/>
        </p:spPr>
      </p:pic>
      <p:pic>
        <p:nvPicPr>
          <p:cNvPr id="6146" name="Picture 2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797152"/>
            <a:ext cx="2133600" cy="1545336"/>
          </a:xfrm>
          <a:prstGeom prst="rect">
            <a:avLst/>
          </a:prstGeom>
          <a:noFill/>
        </p:spPr>
      </p:pic>
      <p:sp>
        <p:nvSpPr>
          <p:cNvPr id="85" name="Управляющая кнопка: далее 84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8100392" y="1801963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929718" y="46369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143108" y="378619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421481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143108" y="464344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24744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44824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48680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63060">
            <a:off x="7026270" y="5187621"/>
            <a:ext cx="1293837" cy="1811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124744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83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077072"/>
            <a:ext cx="1428379" cy="1747664"/>
          </a:xfrm>
          <a:prstGeom prst="rect">
            <a:avLst/>
          </a:prstGeom>
          <a:noFill/>
        </p:spPr>
      </p:pic>
      <p:pic>
        <p:nvPicPr>
          <p:cNvPr id="8194" name="Picture 2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4869160"/>
            <a:ext cx="2133600" cy="1545336"/>
          </a:xfrm>
          <a:prstGeom prst="rect">
            <a:avLst/>
          </a:prstGeom>
          <a:noFill/>
        </p:spPr>
      </p:pic>
      <p:sp>
        <p:nvSpPr>
          <p:cNvPr id="85" name="Управляющая кнопка: далее 84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956376" y="1772816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6" y="3412114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" name="Прямоугольник 5"/>
          <p:cNvSpPr/>
          <p:nvPr/>
        </p:nvSpPr>
        <p:spPr>
          <a:xfrm>
            <a:off x="128588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250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57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1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40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68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96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9024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652" y="341211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9024" y="301336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429024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429024" y="2195071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429024" y="178592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29024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29024" y="220546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2902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429024" y="2614607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3000396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57652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429024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286280" y="2604216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3857652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14908" y="26042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286280" y="259382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00039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628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85765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143536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4908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079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72164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429420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42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29420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6429420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429420" y="38316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429420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Ы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858048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86676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1527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143900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01122" y="464994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501122" y="424079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501122" y="546823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0" name="Прямоугольник 69"/>
          <p:cNvSpPr/>
          <p:nvPr/>
        </p:nvSpPr>
        <p:spPr>
          <a:xfrm>
            <a:off x="8501122" y="505908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1" name="Прямоугольник 70"/>
          <p:cNvSpPr/>
          <p:nvPr/>
        </p:nvSpPr>
        <p:spPr>
          <a:xfrm>
            <a:off x="8501122" y="5877375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2143108" y="3000372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929718" y="4636951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143108" y="2571744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43108" y="214311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143108" y="385762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8" name="Прямоугольник 77"/>
          <p:cNvSpPr/>
          <p:nvPr/>
        </p:nvSpPr>
        <p:spPr>
          <a:xfrm>
            <a:off x="2143108" y="3786190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43108" y="4214818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Ё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143108" y="4643446"/>
            <a:ext cx="428628" cy="4091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96752"/>
            <a:ext cx="1749375" cy="129064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16832"/>
            <a:ext cx="114300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620688"/>
            <a:ext cx="1500198" cy="118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49897">
            <a:off x="7092280" y="5085184"/>
            <a:ext cx="1284745" cy="1798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1196752"/>
            <a:ext cx="1143008" cy="206620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83" name="Picture 3" descr="C:\Users\1\Desktop\татьяна\Delphinium Blue 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221088"/>
            <a:ext cx="1428379" cy="1747664"/>
          </a:xfrm>
          <a:prstGeom prst="rect">
            <a:avLst/>
          </a:prstGeom>
          <a:noFill/>
        </p:spPr>
      </p:pic>
      <p:pic>
        <p:nvPicPr>
          <p:cNvPr id="7170" name="Picture 2" descr="C:\Users\1\Desktop\татьяна\858calendu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797152"/>
            <a:ext cx="2133600" cy="1545336"/>
          </a:xfrm>
          <a:prstGeom prst="rect">
            <a:avLst/>
          </a:prstGeom>
          <a:noFill/>
        </p:spPr>
      </p:pic>
      <p:sp>
        <p:nvSpPr>
          <p:cNvPr id="85" name="Управляющая кнопка: далее 84">
            <a:hlinkClick r:id="" action="ppaction://hlinkshowjump?jump=nextslide" highlightClick="1"/>
          </p:cNvPr>
          <p:cNvSpPr/>
          <p:nvPr/>
        </p:nvSpPr>
        <p:spPr>
          <a:xfrm>
            <a:off x="7812360" y="6264872"/>
            <a:ext cx="576064" cy="593128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" name="Picture 6" descr="http://900igr.net/datai/okruzhajuschij-mir/Mir-prirody/0008-003-Ast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884368" y="1844824"/>
            <a:ext cx="1043608" cy="222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582</TotalTime>
  <Words>408</Words>
  <Application>Microsoft Office PowerPoint</Application>
  <PresentationFormat>Экран (4:3)</PresentationFormat>
  <Paragraphs>327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Составили: воспитатели МОУ ЦД «Жемчужинка» г. Клин Московскай обл. Романова И. А., Савинова Т. В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59</cp:revision>
  <dcterms:created xsi:type="dcterms:W3CDTF">2012-01-09T21:01:12Z</dcterms:created>
  <dcterms:modified xsi:type="dcterms:W3CDTF">2012-01-16T18:59:04Z</dcterms:modified>
</cp:coreProperties>
</file>