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7" r:id="rId10"/>
    <p:sldId id="268" r:id="rId11"/>
    <p:sldId id="271" r:id="rId12"/>
    <p:sldId id="264" r:id="rId13"/>
    <p:sldId id="269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00"/>
    <a:srgbClr val="008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65CC99F-715B-4532-8F38-1387550B7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AD391-F447-416C-911E-6C19511D5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7EA7F81-7179-4CE3-89C0-B8C3CBDBD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17E97-4687-4BF0-A336-F97C69135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7EADA4-3DD0-494A-AC6D-D4B2EB7E9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A3475-EF3A-4F3F-9DBC-C54E8727F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662E-51E4-4B93-AC85-D20A4BF47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C67B7-5FA0-47F1-B14F-6B04A529E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892DD-8898-4F24-B5FF-4BE832649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B034B-279E-4BFA-98DB-BE0424DFE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17CF22-5002-4D7D-9CC0-9D5B1611A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BF47A03-1C06-4454-89C9-B45CD72A2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3" r:id="rId2"/>
    <p:sldLayoutId id="2147483801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802" r:id="rId9"/>
    <p:sldLayoutId id="2147483799" r:id="rId10"/>
    <p:sldLayoutId id="21474838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528" y="1052736"/>
            <a:ext cx="8229600" cy="216076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Узнай  </a:t>
            </a:r>
            <a:br>
              <a:rPr lang="ru-RU" sz="5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 </a:t>
            </a:r>
            <a:r>
              <a:rPr lang="ru-RU" sz="54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описанию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71775" y="4437063"/>
            <a:ext cx="51435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Сорокина Л.А.</a:t>
            </a:r>
            <a:b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заместитель заведующего           </a:t>
            </a:r>
          </a:p>
          <a:p>
            <a:pPr algn="r"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по учебно-воспитательной работе              НДОУ «Детский сад №17 ОАО «РЖД»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660066"/>
                </a:solidFill>
                <a:latin typeface="+mn-lt"/>
              </a:rPr>
              <a:t>Колючие иглы, </a:t>
            </a:r>
            <a:br>
              <a:rPr lang="ru-RU" sz="3600" dirty="0" smtClean="0">
                <a:solidFill>
                  <a:srgbClr val="660066"/>
                </a:solidFill>
                <a:latin typeface="+mn-lt"/>
              </a:rPr>
            </a:br>
            <a:r>
              <a:rPr lang="ru-RU" sz="3600" dirty="0" smtClean="0">
                <a:solidFill>
                  <a:srgbClr val="660066"/>
                </a:solidFill>
                <a:latin typeface="+mn-lt"/>
              </a:rPr>
              <a:t>острая мордочка</a:t>
            </a:r>
          </a:p>
        </p:txBody>
      </p:sp>
      <p:pic>
        <p:nvPicPr>
          <p:cNvPr id="6" name="Содержимое 3" descr="0_afd3_bf3166b0_XL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827584" y="1916832"/>
            <a:ext cx="6462184" cy="4464496"/>
          </a:xfrm>
          <a:prstGeom prst="round2SameRec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7812360" cy="101533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660066"/>
                </a:solidFill>
                <a:latin typeface="+mn-lt"/>
              </a:rPr>
              <a:t>Ушки с кисточками, </a:t>
            </a:r>
            <a:br>
              <a:rPr lang="ru-RU" sz="2800" dirty="0" smtClean="0">
                <a:solidFill>
                  <a:srgbClr val="660066"/>
                </a:solidFill>
                <a:latin typeface="+mn-lt"/>
              </a:rPr>
            </a:br>
            <a:r>
              <a:rPr lang="ru-RU" sz="2800" dirty="0" smtClean="0">
                <a:solidFill>
                  <a:srgbClr val="660066"/>
                </a:solidFill>
                <a:latin typeface="+mn-lt"/>
              </a:rPr>
              <a:t>пушистый хвост, по деревьям скачет</a:t>
            </a:r>
          </a:p>
        </p:txBody>
      </p:sp>
      <p:pic>
        <p:nvPicPr>
          <p:cNvPr id="7" name="Содержимое 3" descr="Belka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115616" y="1689554"/>
            <a:ext cx="6192688" cy="4679774"/>
          </a:xfrm>
          <a:prstGeom prst="flowChartAlternateProcess">
            <a:avLst/>
          </a:prstGeom>
          <a:ln w="38100">
            <a:solidFill>
              <a:srgbClr val="FF66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260648"/>
            <a:ext cx="8003232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660066"/>
                </a:solidFill>
                <a:latin typeface="+mn-lt"/>
              </a:rPr>
              <a:t>У меня ветвистые рога</a:t>
            </a:r>
            <a:r>
              <a:rPr lang="ru-RU" dirty="0" smtClean="0">
                <a:solidFill>
                  <a:srgbClr val="660066"/>
                </a:solidFill>
                <a:latin typeface="+mn-lt"/>
              </a:rPr>
              <a:t>,            </a:t>
            </a:r>
            <a:r>
              <a:rPr lang="ru-RU" dirty="0">
                <a:solidFill>
                  <a:srgbClr val="660066"/>
                </a:solidFill>
                <a:latin typeface="+mn-lt"/>
              </a:rPr>
              <a:t>теплая шерсть, </a:t>
            </a:r>
            <a:r>
              <a:rPr lang="ru-RU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solidFill>
                  <a:srgbClr val="660066"/>
                </a:solidFill>
                <a:latin typeface="+mn-lt"/>
              </a:rPr>
              <a:t> ноги, </a:t>
            </a:r>
            <a:r>
              <a:rPr lang="ru-RU" dirty="0" smtClean="0">
                <a:solidFill>
                  <a:srgbClr val="660066"/>
                </a:solidFill>
                <a:latin typeface="+mn-lt"/>
              </a:rPr>
              <a:t>копыта</a:t>
            </a:r>
            <a:endParaRPr lang="ru-RU" dirty="0">
              <a:solidFill>
                <a:srgbClr val="660066"/>
              </a:solidFill>
              <a:latin typeface="+mn-lt"/>
            </a:endParaRPr>
          </a:p>
        </p:txBody>
      </p:sp>
      <p:pic>
        <p:nvPicPr>
          <p:cNvPr id="5" name="Содержимое 4" descr="212fb2ca1642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10000"/>
          </a:blip>
          <a:srcRect/>
          <a:stretch>
            <a:fillRect/>
          </a:stretch>
        </p:blipFill>
        <p:spPr>
          <a:xfrm>
            <a:off x="971600" y="1733256"/>
            <a:ext cx="6408712" cy="4549399"/>
          </a:xfrm>
          <a:prstGeom prst="plaque">
            <a:avLst/>
          </a:prstGeom>
          <a:ln w="38100">
            <a:solidFill>
              <a:schemeClr val="accent3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60648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660066"/>
                </a:solidFill>
                <a:latin typeface="+mn-lt"/>
              </a:rPr>
              <a:t>Хвост пушистый, </a:t>
            </a:r>
            <a:br>
              <a:rPr lang="ru-RU" sz="3600" dirty="0" smtClean="0">
                <a:solidFill>
                  <a:srgbClr val="660066"/>
                </a:solidFill>
                <a:latin typeface="+mn-lt"/>
              </a:rPr>
            </a:br>
            <a:r>
              <a:rPr lang="ru-RU" sz="3600" dirty="0" smtClean="0">
                <a:solidFill>
                  <a:srgbClr val="660066"/>
                </a:solidFill>
                <a:latin typeface="+mn-lt"/>
              </a:rPr>
              <a:t>мех золотистый, в норе живет</a:t>
            </a:r>
          </a:p>
        </p:txBody>
      </p:sp>
      <p:pic>
        <p:nvPicPr>
          <p:cNvPr id="5" name="Содержимое 4" descr="x_f6facb8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 l="-44"/>
          <a:stretch>
            <a:fillRect/>
          </a:stretch>
        </p:blipFill>
        <p:spPr>
          <a:xfrm>
            <a:off x="1043608" y="1609725"/>
            <a:ext cx="6048672" cy="4846638"/>
          </a:xfrm>
          <a:prstGeom prst="flowChartPunchedCard">
            <a:avLst/>
          </a:prstGeom>
          <a:ln w="28575">
            <a:solidFill>
              <a:schemeClr val="accent2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660066"/>
                </a:solidFill>
                <a:latin typeface="+mn-lt"/>
              </a:rPr>
              <a:t>Серая шерсть, острые зубы, быстрые лапы</a:t>
            </a:r>
          </a:p>
        </p:txBody>
      </p:sp>
      <p:pic>
        <p:nvPicPr>
          <p:cNvPr id="5" name="Содержимое 4" descr="wolves_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43608" y="1628800"/>
            <a:ext cx="6174664" cy="4846638"/>
          </a:xfrm>
          <a:prstGeom prst="round2DiagRec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7704856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660066"/>
                </a:solidFill>
                <a:latin typeface="+mn-lt"/>
              </a:rPr>
              <a:t>Бурая шерсть, короткий хвостик, зимой в берлоге </a:t>
            </a:r>
            <a:r>
              <a:rPr lang="ru-RU" dirty="0" smtClean="0">
                <a:solidFill>
                  <a:srgbClr val="660066"/>
                </a:solidFill>
                <a:latin typeface="+mn-lt"/>
              </a:rPr>
              <a:t>спит</a:t>
            </a:r>
            <a:endParaRPr lang="ru-RU" dirty="0">
              <a:solidFill>
                <a:srgbClr val="660066"/>
              </a:solidFill>
              <a:latin typeface="+mn-lt"/>
            </a:endParaRPr>
          </a:p>
        </p:txBody>
      </p:sp>
      <p:pic>
        <p:nvPicPr>
          <p:cNvPr id="5" name="Содержимое 4" descr="brown_bear_native_to_the_Spanish_Pyrenees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846870" y="1609725"/>
            <a:ext cx="6459660" cy="4846638"/>
          </a:xfrm>
          <a:prstGeom prst="foldedCorner">
            <a:avLst/>
          </a:prstGeom>
          <a:ln w="38100">
            <a:solidFill>
              <a:srgbClr val="0066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323528" y="260648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Мохнатенькая,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усатенькая,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Сядет – песенку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поет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одержимое 4" descr="8d3d4c9191e7c9a7f1cfb89beb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259632" y="1700808"/>
            <a:ext cx="6264184" cy="4698138"/>
          </a:xfrm>
          <a:prstGeom prst="round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640"/>
            <a:ext cx="8229600" cy="172819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Лежит - молчит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</a:t>
            </a:r>
            <a:b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Подойдешь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заворчит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</a:t>
            </a:r>
            <a:b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 еще она дом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сторожит 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одержимое 4" descr="porody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lum bright="-10000"/>
          </a:blip>
          <a:srcRect/>
          <a:stretch>
            <a:fillRect/>
          </a:stretch>
        </p:blipFill>
        <p:spPr>
          <a:xfrm>
            <a:off x="899592" y="2276872"/>
            <a:ext cx="6334745" cy="3816424"/>
          </a:xfrm>
          <a:prstGeom prst="round2DiagRect">
            <a:avLst/>
          </a:prstGeom>
          <a:ln>
            <a:solidFill>
              <a:srgbClr val="00B0F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260648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Хвост крючком, </a:t>
            </a:r>
            <a:b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Рыльце пятачком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одержимое 4" descr="P474521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845608" y="1609725"/>
            <a:ext cx="6462184" cy="4846638"/>
          </a:xfrm>
          <a:prstGeom prst="snip2DiagRect">
            <a:avLst/>
          </a:prstGeom>
          <a:ln w="3810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188640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 меня рога, хвост,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ноги и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вымя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одержимое 4" descr="E2DDD424-B77D-4F7E-92A5-CB4F87408C75_mw800_s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115616" y="1628800"/>
            <a:ext cx="6462184" cy="4680520"/>
          </a:xfrm>
          <a:prstGeom prst="round2DiagRect">
            <a:avLst/>
          </a:prstGeom>
          <a:ln w="38100">
            <a:solidFill>
              <a:srgbClr val="0066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188640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Он с хвостом и гривой – </a:t>
            </a:r>
            <a:b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Вот какой красивый!</a:t>
            </a:r>
            <a:endParaRPr lang="ru-RU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одержимое 4" descr="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475656" y="1628800"/>
            <a:ext cx="5904656" cy="4846638"/>
          </a:xfrm>
          <a:prstGeom prst="snip2SameRect">
            <a:avLst/>
          </a:prstGeom>
          <a:ln w="38100">
            <a:solidFill>
              <a:schemeClr val="accent6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60648"/>
            <a:ext cx="8218488" cy="14401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Серая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шкура – но 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волк,</a:t>
            </a:r>
            <a:b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длинные 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уши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– но не заяц,</a:t>
            </a:r>
            <a:b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есть копыта – но </a:t>
            </a:r>
            <a:r>
              <a:rPr 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 </a:t>
            </a:r>
            <a:r>
              <a:rPr 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лошадь.</a:t>
            </a:r>
            <a:endParaRPr lang="ru-RU" dirty="0">
              <a:solidFill>
                <a:srgbClr val="660066"/>
              </a:solidFill>
            </a:endParaRPr>
          </a:p>
        </p:txBody>
      </p:sp>
      <p:pic>
        <p:nvPicPr>
          <p:cNvPr id="5" name="Содержимое 4" descr="donkey_1_arp_750px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71600" y="1916832"/>
            <a:ext cx="6781676" cy="4608512"/>
          </a:xfrm>
          <a:prstGeom prst="plaque">
            <a:avLst/>
          </a:prstGeom>
          <a:ln w="38100">
            <a:solidFill>
              <a:srgbClr val="008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188640"/>
            <a:ext cx="7848872" cy="147565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Длинное ухо,</a:t>
            </a:r>
            <a:b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 сам, как комочек пуха.</a:t>
            </a:r>
            <a:b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Прыгает ловко, Любит морковку</a:t>
            </a:r>
            <a:endParaRPr lang="ru-RU" sz="2800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одержимое 4" descr="29GU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lum bright="-10000"/>
          </a:blip>
          <a:srcRect/>
          <a:stretch>
            <a:fillRect/>
          </a:stretch>
        </p:blipFill>
        <p:spPr>
          <a:xfrm>
            <a:off x="251519" y="1988840"/>
            <a:ext cx="4031079" cy="3240360"/>
          </a:xfrm>
          <a:prstGeom prst="hexagon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Содержимое 8" descr="0_7815_fc0dc7fe_XL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lum bright="-10000"/>
          </a:blip>
          <a:srcRect/>
          <a:stretch>
            <a:fillRect/>
          </a:stretch>
        </p:blipFill>
        <p:spPr>
          <a:xfrm>
            <a:off x="4067944" y="3429000"/>
            <a:ext cx="3960440" cy="3204356"/>
          </a:xfrm>
          <a:prstGeom prst="hexagon">
            <a:avLst/>
          </a:prstGeom>
          <a:ln w="38100">
            <a:solidFill>
              <a:schemeClr val="bg1">
                <a:lumMod val="9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7643192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660066"/>
                </a:solidFill>
                <a:latin typeface="+mn-lt"/>
              </a:rPr>
              <a:t>Крупные зубы, хвост лопатой, живет в хатке на </a:t>
            </a:r>
            <a:r>
              <a:rPr lang="ru-RU" dirty="0" smtClean="0">
                <a:solidFill>
                  <a:srgbClr val="660066"/>
                </a:solidFill>
                <a:latin typeface="+mn-lt"/>
              </a:rPr>
              <a:t>берегу</a:t>
            </a:r>
            <a:endParaRPr lang="ru-RU" dirty="0">
              <a:solidFill>
                <a:srgbClr val="660066"/>
              </a:solidFill>
              <a:latin typeface="+mn-lt"/>
            </a:endParaRPr>
          </a:p>
        </p:txBody>
      </p:sp>
      <p:pic>
        <p:nvPicPr>
          <p:cNvPr id="5" name="Содержимое 4" descr="39757034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043607" y="1916832"/>
            <a:ext cx="6369107" cy="4392488"/>
          </a:xfrm>
          <a:prstGeom prst="round2DiagRect">
            <a:avLst/>
          </a:prstGeom>
          <a:ln w="38100"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139</TotalTime>
  <Words>85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Garamond</vt:lpstr>
      <vt:lpstr>Arial</vt:lpstr>
      <vt:lpstr>Trebuchet MS</vt:lpstr>
      <vt:lpstr>Wingdings 2</vt:lpstr>
      <vt:lpstr>Wingdings</vt:lpstr>
      <vt:lpstr>Calibri</vt:lpstr>
      <vt:lpstr>Изящная</vt:lpstr>
      <vt:lpstr>Узнай   по  описанию</vt:lpstr>
      <vt:lpstr>Мохнатенькая, усатенькая, Сядет – песенку поет</vt:lpstr>
      <vt:lpstr>Лежит - молчит, Подойдешь  – заворчит, А еще она дом сторожит </vt:lpstr>
      <vt:lpstr> Хвост крючком,  Рыльце пятачком</vt:lpstr>
      <vt:lpstr>У меня рога, хвост,  4 ноги и вымя</vt:lpstr>
      <vt:lpstr>Он с хвостом и гривой –  Вот какой красивый!</vt:lpstr>
      <vt:lpstr>Серая шкура – но не волк, длинные уши – но не заяц, есть копыта – но не лошадь.</vt:lpstr>
      <vt:lpstr>Длинное ухо, А сам, как комочек пуха. Прыгает ловко, Любит морковку</vt:lpstr>
      <vt:lpstr>Крупные зубы, хвост лопатой, живет в хатке на берегу</vt:lpstr>
      <vt:lpstr>Колючие иглы,  острая мордочка</vt:lpstr>
      <vt:lpstr>Ушки с кисточками,  пушистый хвост, по деревьям скачет</vt:lpstr>
      <vt:lpstr>У меня ветвистые рога,            теплая шерсть, 4 ноги, копыта</vt:lpstr>
      <vt:lpstr>Хвост пушистый,  мех золотистый, в норе живет</vt:lpstr>
      <vt:lpstr>Серая шерсть, острые зубы, быстрые лапы</vt:lpstr>
      <vt:lpstr>Бурая шерсть, короткий хвостик, зимой в берлоге спит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</dc:creator>
  <cp:lastModifiedBy>1</cp:lastModifiedBy>
  <cp:revision>32</cp:revision>
  <dcterms:created xsi:type="dcterms:W3CDTF">1601-01-01T00:00:00Z</dcterms:created>
  <dcterms:modified xsi:type="dcterms:W3CDTF">2012-12-22T15:19:49Z</dcterms:modified>
</cp:coreProperties>
</file>