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АТТЕСТАЦИЯ СЕВОСТЬЯНОВа\Организация работы бассейна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:\АТТЕСТАЦИЯ СЕВОСТЬЯНОВа\Организация работы бассейна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:\АТТЕСТАЦИЯ СЕВОСТЬЯНОВа\Организация работы бассейна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:\АТТЕСТАЦИЯ СЕВОСТЬЯНОВа\Организация работы бассейна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:\АТТЕСТАЦИЯ СЕВОСТЬЯНОВа\Организация работы бассейна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:\АТТЕСТАЦИЯ СЕВОСТЬЯНОВа\Организация работы бассейна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:\АТТЕСТАЦИЯ СЕВОСТЬЯНОВа\Организация работы бассейна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:\АТТЕСТАЦИЯ СЕВОСТЬЯНОВа\Организация работы бассейна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:\АТТЕСТАЦИЯ СЕВОСТЬЯНОВа\Организация работы бассейна\Слайд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:\АТТЕСТАЦИЯ СЕВОСТЬЯНОВа\Организация работы бассейна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АТТЕСТАЦИЯ СЕВОСТЬЯНОВа\Организация работы бассейна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0"/>
            <a:ext cx="89408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АТТЕСТАЦИЯ СЕВОСТЬЯНОВа\Организация работы бассейна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АТТЕСТАЦИЯ СЕВОСТЬЯНОВа\Организация работы бассейна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АТТЕСТАЦИЯ СЕВОСТЬЯНОВа\Организация работы бассейна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АТТЕСТАЦИЯ СЕВОСТЬЯНОВа\Организация работы бассейна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АТТЕСТАЦИЯ СЕВОСТЬЯНОВа\Организация работы бассейна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АТТЕСТАЦИЯ СЕВОСТЬЯНОВа\Организация работы бассейна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Гость</cp:lastModifiedBy>
  <cp:revision>1</cp:revision>
  <dcterms:created xsi:type="dcterms:W3CDTF">2013-11-07T17:59:49Z</dcterms:created>
  <dcterms:modified xsi:type="dcterms:W3CDTF">2013-11-07T18:08:10Z</dcterms:modified>
</cp:coreProperties>
</file>