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7FDD-56C3-43C9-B932-5925E1D7C68C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CB6D-4787-496D-BE71-597B988913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ad104a5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3305" y="0"/>
            <a:ext cx="9237305" cy="67894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4355976" cy="1080120"/>
          </a:xfrm>
        </p:spPr>
        <p:txBody>
          <a:bodyPr>
            <a:noAutofit/>
          </a:bodyPr>
          <a:lstStyle/>
          <a:p>
            <a:r>
              <a:rPr lang="ru-RU" sz="8000" dirty="0" err="1" smtClean="0">
                <a:solidFill>
                  <a:srgbClr val="C00000"/>
                </a:solidFill>
              </a:rPr>
              <a:t>Потешки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rn_big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90693697_poteshki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" y="-1"/>
            <a:ext cx="9141143" cy="68601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188640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Петушок.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Петушок, петушок,</a:t>
            </a:r>
          </a:p>
          <a:p>
            <a:r>
              <a:rPr lang="ru-RU" sz="2000" b="1" dirty="0" smtClean="0"/>
              <a:t> Золотой гребешок,</a:t>
            </a:r>
          </a:p>
          <a:p>
            <a:r>
              <a:rPr lang="ru-RU" sz="2000" b="1" dirty="0" smtClean="0"/>
              <a:t> </a:t>
            </a:r>
            <a:r>
              <a:rPr lang="ru-RU" sz="2000" b="1" dirty="0" err="1" smtClean="0"/>
              <a:t>Масляна</a:t>
            </a:r>
            <a:r>
              <a:rPr lang="ru-RU" sz="2000" b="1" dirty="0" smtClean="0"/>
              <a:t> головушка,</a:t>
            </a:r>
          </a:p>
          <a:p>
            <a:r>
              <a:rPr lang="ru-RU" sz="2000" b="1" dirty="0" smtClean="0"/>
              <a:t> Щелкова бородушка,</a:t>
            </a:r>
          </a:p>
          <a:p>
            <a:r>
              <a:rPr lang="ru-RU" sz="2000" b="1" dirty="0" smtClean="0"/>
              <a:t> Что ты рано встаешь,</a:t>
            </a:r>
          </a:p>
          <a:p>
            <a:r>
              <a:rPr lang="ru-RU" sz="2000" b="1" dirty="0" smtClean="0"/>
              <a:t> Голосисто поешь,</a:t>
            </a:r>
          </a:p>
          <a:p>
            <a:r>
              <a:rPr lang="ru-RU" sz="2000" b="1" dirty="0" smtClean="0"/>
              <a:t> Деткам спать не даешь?</a:t>
            </a:r>
          </a:p>
          <a:p>
            <a:r>
              <a:rPr lang="ru-RU" sz="2000" b="1" dirty="0" smtClean="0"/>
              <a:t> “</a:t>
            </a:r>
            <a:r>
              <a:rPr lang="ru-RU" sz="2000" b="1" dirty="0" err="1" smtClean="0"/>
              <a:t>Ку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ка</a:t>
            </a:r>
            <a:r>
              <a:rPr lang="ru-RU" sz="2000" b="1" dirty="0" smtClean="0"/>
              <a:t> – ре – </a:t>
            </a:r>
            <a:r>
              <a:rPr lang="ru-RU" sz="2000" b="1" dirty="0" err="1" smtClean="0"/>
              <a:t>ку</a:t>
            </a:r>
            <a:r>
              <a:rPr lang="ru-RU" sz="2000" b="1" dirty="0" smtClean="0"/>
              <a:t>!”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ru-RU" dirty="0" smtClean="0"/>
              <a:t>Сорока, сорока</a:t>
            </a:r>
            <a:endParaRPr lang="ru-RU" dirty="0"/>
          </a:p>
        </p:txBody>
      </p:sp>
      <p:pic>
        <p:nvPicPr>
          <p:cNvPr id="7" name="Содержимое 6" descr="6ad104a5c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140968"/>
            <a:ext cx="4038600" cy="296837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1124744"/>
            <a:ext cx="4258816" cy="5328592"/>
          </a:xfrm>
        </p:spPr>
        <p:txBody>
          <a:bodyPr>
            <a:noAutofit/>
          </a:bodyPr>
          <a:lstStyle/>
          <a:p>
            <a:r>
              <a:rPr lang="ru-RU" sz="1000" dirty="0" smtClean="0"/>
              <a:t>Сорока, сорока,</a:t>
            </a:r>
          </a:p>
          <a:p>
            <a:r>
              <a:rPr lang="ru-RU" sz="1000" dirty="0" smtClean="0"/>
              <a:t>На порог скакала,</a:t>
            </a:r>
          </a:p>
          <a:p>
            <a:r>
              <a:rPr lang="ru-RU" sz="1000" dirty="0" smtClean="0"/>
              <a:t>Гостей поджидала:</a:t>
            </a:r>
          </a:p>
          <a:p>
            <a:r>
              <a:rPr lang="ru-RU" sz="1000" dirty="0" smtClean="0"/>
              <a:t>Не приедут ли гости,</a:t>
            </a:r>
          </a:p>
          <a:p>
            <a:r>
              <a:rPr lang="ru-RU" sz="1000" dirty="0" smtClean="0"/>
              <a:t>Не съедят ли кашку?</a:t>
            </a:r>
          </a:p>
          <a:p>
            <a:r>
              <a:rPr lang="ru-RU" sz="1000" dirty="0" smtClean="0"/>
              <a:t>Приехала </a:t>
            </a:r>
            <a:r>
              <a:rPr lang="ru-RU" sz="1000" dirty="0" err="1" smtClean="0"/>
              <a:t>Агашка</a:t>
            </a:r>
            <a:r>
              <a:rPr lang="ru-RU" sz="1000" dirty="0" smtClean="0"/>
              <a:t>,</a:t>
            </a:r>
          </a:p>
          <a:p>
            <a:r>
              <a:rPr lang="ru-RU" sz="1000" dirty="0" smtClean="0"/>
              <a:t>Всю съела кашку.</a:t>
            </a:r>
          </a:p>
          <a:p>
            <a:r>
              <a:rPr lang="ru-RU" sz="1000" dirty="0" smtClean="0"/>
              <a:t>Этому дала на тарелочке,</a:t>
            </a:r>
          </a:p>
          <a:p>
            <a:r>
              <a:rPr lang="ru-RU" sz="1000" dirty="0" smtClean="0"/>
              <a:t>Этому на ложечке,</a:t>
            </a:r>
          </a:p>
          <a:p>
            <a:r>
              <a:rPr lang="ru-RU" sz="1000" dirty="0" smtClean="0"/>
              <a:t>Этому на </a:t>
            </a:r>
            <a:r>
              <a:rPr lang="ru-RU" sz="1000" dirty="0" err="1" smtClean="0"/>
              <a:t>мутовочке</a:t>
            </a:r>
            <a:r>
              <a:rPr lang="ru-RU" sz="1000" dirty="0" smtClean="0"/>
              <a:t>,</a:t>
            </a:r>
          </a:p>
          <a:p>
            <a:r>
              <a:rPr lang="ru-RU" sz="1000" dirty="0" smtClean="0"/>
              <a:t>Этому весь горшочек,</a:t>
            </a:r>
          </a:p>
          <a:p>
            <a:r>
              <a:rPr lang="ru-RU" sz="1000" dirty="0" smtClean="0"/>
              <a:t>Пальчику-мальчику</a:t>
            </a:r>
          </a:p>
          <a:p>
            <a:r>
              <a:rPr lang="ru-RU" sz="1000" dirty="0" smtClean="0"/>
              <a:t>Не досталось.</a:t>
            </a:r>
          </a:p>
          <a:p>
            <a:r>
              <a:rPr lang="ru-RU" sz="1000" dirty="0" smtClean="0"/>
              <a:t>Пальчик-мальчик</a:t>
            </a:r>
          </a:p>
          <a:p>
            <a:r>
              <a:rPr lang="ru-RU" sz="1000" dirty="0" smtClean="0"/>
              <a:t>Толчет, мелет.</a:t>
            </a:r>
          </a:p>
          <a:p>
            <a:r>
              <a:rPr lang="ru-RU" sz="1000" dirty="0" smtClean="0"/>
              <a:t>По воду ходит,</a:t>
            </a:r>
          </a:p>
          <a:p>
            <a:r>
              <a:rPr lang="ru-RU" sz="1000" dirty="0" smtClean="0"/>
              <a:t>Квашню творит:</a:t>
            </a:r>
          </a:p>
          <a:p>
            <a:r>
              <a:rPr lang="ru-RU" sz="1000" dirty="0" smtClean="0"/>
              <a:t>Вода на болоте,</a:t>
            </a:r>
          </a:p>
          <a:p>
            <a:r>
              <a:rPr lang="ru-RU" sz="1000" dirty="0" smtClean="0"/>
              <a:t>Мука не молота.</a:t>
            </a:r>
          </a:p>
          <a:p>
            <a:r>
              <a:rPr lang="ru-RU" sz="1000" dirty="0" err="1" smtClean="0"/>
              <a:t>Квашенка</a:t>
            </a:r>
            <a:r>
              <a:rPr lang="ru-RU" sz="1000" dirty="0" smtClean="0"/>
              <a:t> на липе,</a:t>
            </a:r>
          </a:p>
          <a:p>
            <a:r>
              <a:rPr lang="ru-RU" sz="1000" dirty="0" smtClean="0"/>
              <a:t>Мутовка на сосне.</a:t>
            </a:r>
          </a:p>
          <a:p>
            <a:r>
              <a:rPr lang="ru-RU" sz="1000" dirty="0" smtClean="0"/>
              <a:t>Взял </a:t>
            </a:r>
            <a:r>
              <a:rPr lang="ru-RU" sz="1000" dirty="0" err="1" smtClean="0"/>
              <a:t>коробичку</a:t>
            </a:r>
            <a:r>
              <a:rPr lang="ru-RU" sz="1000" dirty="0" smtClean="0"/>
              <a:t>,</a:t>
            </a:r>
          </a:p>
          <a:p>
            <a:r>
              <a:rPr lang="ru-RU" sz="1000" dirty="0" smtClean="0"/>
              <a:t>Пошел по водичку.</a:t>
            </a:r>
          </a:p>
          <a:p>
            <a:r>
              <a:rPr lang="ru-RU" sz="1000" dirty="0" smtClean="0"/>
              <a:t>Тут ступил - </a:t>
            </a:r>
            <a:r>
              <a:rPr lang="ru-RU" sz="1000" dirty="0" err="1" smtClean="0"/>
              <a:t>nепленько</a:t>
            </a:r>
            <a:r>
              <a:rPr lang="ru-RU" sz="1000" dirty="0" smtClean="0"/>
              <a:t>,</a:t>
            </a:r>
          </a:p>
          <a:p>
            <a:r>
              <a:rPr lang="ru-RU" sz="1000" dirty="0" smtClean="0"/>
              <a:t>Тут - </a:t>
            </a:r>
            <a:r>
              <a:rPr lang="ru-RU" sz="1000" dirty="0" err="1" smtClean="0"/>
              <a:t>горяченько</a:t>
            </a:r>
            <a:r>
              <a:rPr lang="ru-RU" sz="1000" dirty="0" smtClean="0"/>
              <a:t>,</a:t>
            </a:r>
          </a:p>
          <a:p>
            <a:r>
              <a:rPr lang="ru-RU" sz="1000" dirty="0" smtClean="0"/>
              <a:t>Тут пень да колода,</a:t>
            </a:r>
          </a:p>
          <a:p>
            <a:r>
              <a:rPr lang="ru-RU" sz="1000" dirty="0" smtClean="0"/>
              <a:t>Тут белая береза,</a:t>
            </a:r>
          </a:p>
          <a:p>
            <a:r>
              <a:rPr lang="ru-RU" sz="1000" dirty="0" smtClean="0"/>
              <a:t>А тут ключики кипят-кипят.</a:t>
            </a:r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Этот пальчик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3956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59200" y="975519"/>
            <a:ext cx="4743450" cy="444817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(</a:t>
            </a:r>
            <a:r>
              <a:rPr lang="ru-RU" sz="1600" b="1" dirty="0" smtClean="0"/>
              <a:t>Поочерёдно загибаем пальчики)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Этот пальчик — в лес пошёл,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Этот пальчик — гриб нашёл,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Этот пальчик — занял место,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Этот пальчик — ляжет тесно,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Этот пальчик — много ел,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/>
              <a:t>Оттого и растолстел.</a:t>
            </a:r>
            <a:endParaRPr lang="ru-RU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197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Потешки</vt:lpstr>
      <vt:lpstr>Слайд 2</vt:lpstr>
      <vt:lpstr>Слайд 3</vt:lpstr>
      <vt:lpstr>Сорока, сорока</vt:lpstr>
      <vt:lpstr>Этот пальчик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Потешки</dc:title>
  <dc:creator>Мик</dc:creator>
  <cp:lastModifiedBy>Мик</cp:lastModifiedBy>
  <cp:revision>2</cp:revision>
  <dcterms:created xsi:type="dcterms:W3CDTF">2013-11-06T14:01:14Z</dcterms:created>
  <dcterms:modified xsi:type="dcterms:W3CDTF">2013-11-06T14:20:11Z</dcterms:modified>
</cp:coreProperties>
</file>