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9ED4-F378-43F1-9529-E27768299531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F74-F114-491A-B054-62EAD624D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9ED4-F378-43F1-9529-E27768299531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F74-F114-491A-B054-62EAD624D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9ED4-F378-43F1-9529-E27768299531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F74-F114-491A-B054-62EAD624D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9ED4-F378-43F1-9529-E27768299531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F74-F114-491A-B054-62EAD624D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9ED4-F378-43F1-9529-E27768299531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F74-F114-491A-B054-62EAD624D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9ED4-F378-43F1-9529-E27768299531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F74-F114-491A-B054-62EAD624D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9ED4-F378-43F1-9529-E27768299531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F74-F114-491A-B054-62EAD624D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9ED4-F378-43F1-9529-E27768299531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F74-F114-491A-B054-62EAD624D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9ED4-F378-43F1-9529-E27768299531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F74-F114-491A-B054-62EAD624D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9ED4-F378-43F1-9529-E27768299531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F74-F114-491A-B054-62EAD624D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9ED4-F378-43F1-9529-E27768299531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F74-F114-491A-B054-62EAD624D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C9ED4-F378-43F1-9529-E27768299531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4F74-F114-491A-B054-62EAD624D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103;%20&#1084;&#1091;&#1079;&#1099;&#1082;&#1072;\&#1064;&#1077;&#1076;&#1077;&#1074;&#1088;&#1099;%20&#1050;&#1083;&#1072;&#1089;&#1089;&#1080;&#1082;&#1080;\002_&#1041;&#1077;&#1090;&#1093;&#1086;&#1074;&#1077;&#1085;%20-%20&#1051;&#1091;&#1085;&#1085;&#1072;&#1103;%20&#1089;&#1086;&#1085;&#1072;&#1090;&#1072;%20(&#1057;&#1086;&#1085;&#1072;&#1090;&#1072;%20&#1076;&#1083;&#1103;%20&#1092;&#1086;&#1088;&#1090;&#1077;&#1087;&#1080;&#1072;&#1085;&#1086;%20N14).mp3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02_Бетховен - Лунная соната (Соната для фортепиано N1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-1143040" y="2500306"/>
            <a:ext cx="304800" cy="304800"/>
          </a:xfrm>
          <a:prstGeom prst="rect">
            <a:avLst/>
          </a:prstGeom>
        </p:spPr>
      </p:pic>
      <p:pic>
        <p:nvPicPr>
          <p:cNvPr id="2" name="Рисунок 1" descr="C:\Documents and Settings\Admin\Рабочий стол\Новая папка\P10109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542926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Мастер-класс для педагогов г.Стерлитамак на тему  «Игра с песком как средство самовыражения и формирования межличностных отношений дошкольника» на базе МБДОУ № 93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DSC094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57554" y="5934670"/>
            <a:ext cx="970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</a:rPr>
              <a:t>     </a:t>
            </a:r>
            <a:endParaRPr lang="ru-RU" sz="5400" b="1" cap="none" spc="0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854" y="5657671"/>
            <a:ext cx="7358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Применение песочной  терапии педагогами города в образовательных учреждениях.             МБДОУ № 83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   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«Песочная волшебная страна»</a:t>
            </a:r>
            <a:endParaRPr lang="ru-RU" dirty="0"/>
          </a:p>
        </p:txBody>
      </p:sp>
      <p:pic>
        <p:nvPicPr>
          <p:cNvPr id="4" name="Содержимое 3" descr="DSC007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8429684" cy="5214974"/>
          </a:xfrm>
        </p:spPr>
      </p:pic>
      <p:sp>
        <p:nvSpPr>
          <p:cNvPr id="6" name="TextBox 5"/>
          <p:cNvSpPr txBox="1"/>
          <p:nvPr/>
        </p:nvSpPr>
        <p:spPr>
          <a:xfrm>
            <a:off x="6286512" y="600076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МБДОУ № 92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462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Упражнение « Что спряталось в песке?»</a:t>
            </a:r>
            <a:endParaRPr lang="ru-RU" sz="3600" dirty="0"/>
          </a:p>
        </p:txBody>
      </p:sp>
      <p:pic>
        <p:nvPicPr>
          <p:cNvPr id="6" name="Содержимое 5" descr="DSC007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7929617" cy="5500726"/>
          </a:xfrm>
        </p:spPr>
      </p:pic>
      <p:sp>
        <p:nvSpPr>
          <p:cNvPr id="4" name="TextBox 3"/>
          <p:cNvSpPr txBox="1"/>
          <p:nvPr/>
        </p:nvSpPr>
        <p:spPr>
          <a:xfrm>
            <a:off x="6072198" y="592933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№ 92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462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56</Words>
  <Application>Microsoft Office PowerPoint</Application>
  <PresentationFormat>Экран (4:3)</PresentationFormat>
  <Paragraphs>8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«Песочная волшебная страна»</vt:lpstr>
      <vt:lpstr>Упражнение « Что спряталось в песке?»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«Песочная волшебная страна»</dc:title>
  <dc:creator>micro</dc:creator>
  <cp:lastModifiedBy>micro</cp:lastModifiedBy>
  <cp:revision>4</cp:revision>
  <dcterms:created xsi:type="dcterms:W3CDTF">2012-01-04T07:21:24Z</dcterms:created>
  <dcterms:modified xsi:type="dcterms:W3CDTF">2012-01-04T07:52:54Z</dcterms:modified>
</cp:coreProperties>
</file>