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0953-B2A3-458B-99BA-F5F4048CB3AA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FC2B-CABB-459D-8F27-3237E3255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0953-B2A3-458B-99BA-F5F4048CB3AA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FC2B-CABB-459D-8F27-3237E3255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0953-B2A3-458B-99BA-F5F4048CB3AA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FC2B-CABB-459D-8F27-3237E3255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0953-B2A3-458B-99BA-F5F4048CB3AA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FC2B-CABB-459D-8F27-3237E3255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0953-B2A3-458B-99BA-F5F4048CB3AA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FC2B-CABB-459D-8F27-3237E3255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0953-B2A3-458B-99BA-F5F4048CB3AA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FC2B-CABB-459D-8F27-3237E3255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0953-B2A3-458B-99BA-F5F4048CB3AA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FC2B-CABB-459D-8F27-3237E3255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0953-B2A3-458B-99BA-F5F4048CB3AA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FC2B-CABB-459D-8F27-3237E3255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0953-B2A3-458B-99BA-F5F4048CB3AA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FC2B-CABB-459D-8F27-3237E3255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0953-B2A3-458B-99BA-F5F4048CB3AA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FC2B-CABB-459D-8F27-3237E3255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0953-B2A3-458B-99BA-F5F4048CB3AA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FC2B-CABB-459D-8F27-3237E3255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C0953-B2A3-458B-99BA-F5F4048CB3AA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1FC2B-CABB-459D-8F27-3237E32553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86;&#1103;%20&#1084;&#1091;&#1079;&#1099;&#1082;&#1072;\&#1064;&#1077;&#1076;&#1077;&#1074;&#1088;&#1099;%20&#1050;&#1083;&#1072;&#1089;&#1089;&#1080;&#1082;&#1080;\002_&#1041;&#1077;&#1090;&#1093;&#1086;&#1074;&#1077;&#1085;%20-%20&#1051;&#1091;&#1085;&#1085;&#1072;&#1103;%20&#1089;&#1086;&#1085;&#1072;&#1090;&#1072;%20(&#1057;&#1086;&#1085;&#1072;&#1090;&#1072;%20&#1076;&#1083;&#1103;%20&#1092;&#1086;&#1088;&#1090;&#1077;&#1087;&#1080;&#1072;&#1085;&#1086;%20N14)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103;%20&#1084;&#1091;&#1079;&#1099;&#1082;&#1072;\&#1064;&#1077;&#1076;&#1077;&#1074;&#1088;&#1099;%20&#1050;&#1083;&#1072;&#1089;&#1089;&#1080;&#1082;&#1080;\002_&#1041;&#1077;&#1090;&#1093;&#1086;&#1074;&#1077;&#1085;%20-%20&#1051;&#1091;&#1085;&#1085;&#1072;&#1103;%20&#1089;&#1086;&#1085;&#1072;&#1090;&#1072;%20(&#1057;&#1086;&#1085;&#1072;&#1090;&#1072;%20&#1076;&#1083;&#1103;%20&#1092;&#1086;&#1088;&#1090;&#1077;&#1087;&#1080;&#1072;&#1085;&#1086;%20N14).mp3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02_Бетховен - Лунная соната (Соната для фортепиано N14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-1000164" y="2285992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Песко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и семейная терапия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Преимущества использования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пескотерапии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 семейной терапии: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помогает выразить свои индивидуальные переживания,  достичь интеграции и вступить в невербальное взаимодействие с другими участниками игры;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позволяет расширить объективные представления о семейных отношениях;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процессе игры в песочнице хорошо проявляются неосознаваемые переживания членов семьи;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проявляется уникальность семейной системы с характерными для нее духовными потребностями и коммуникативными партнерами;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4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6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Фото!\детсад\рисование и игры с песком в группе\песок с родителями\P10107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43240" y="6215082"/>
            <a:ext cx="5038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родителями в МБДОУ № 93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462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Admin\Рабочий стол\павлик песок\P10109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6215082"/>
            <a:ext cx="409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Семейное творческое задание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462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Новая папка\P11009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5429264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мастер-класс для педагогов г.Стерлитамак на тему  «Рисование песком как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арттерапия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эффективное средство развития у детей художественно-творческих способностей» на базе МБДОУ № 93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002_Бетховен - Лунная соната (Соната для фортепиано N14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1285916" y="2000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4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98</Words>
  <Application>Microsoft Office PowerPoint</Application>
  <PresentationFormat>Экран (4:3)</PresentationFormat>
  <Paragraphs>9</Paragraphs>
  <Slides>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Песко- и семейная терапия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Песко- и семейная терапия</dc:title>
  <dc:creator>micro</dc:creator>
  <cp:lastModifiedBy>micro</cp:lastModifiedBy>
  <cp:revision>1</cp:revision>
  <dcterms:created xsi:type="dcterms:W3CDTF">2012-01-04T07:13:02Z</dcterms:created>
  <dcterms:modified xsi:type="dcterms:W3CDTF">2012-01-04T07:17:11Z</dcterms:modified>
</cp:coreProperties>
</file>