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E697-D489-419F-B049-CF8D77990E3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CA64-A5FB-4591-A7DB-0924B18F8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103;%20&#1084;&#1091;&#1079;&#1099;&#1082;&#1072;\&#1064;&#1077;&#1076;&#1077;&#1074;&#1088;&#1099;%20&#1050;&#1083;&#1072;&#1089;&#1089;&#1080;&#1082;&#1080;\002_&#1041;&#1077;&#1090;&#1093;&#1086;&#1074;&#1077;&#1085;%20-%20&#1051;&#1091;&#1085;&#1085;&#1072;&#1103;%20&#1089;&#1086;&#1085;&#1072;&#1090;&#1072;%20(&#1057;&#1086;&#1085;&#1072;&#1090;&#1072;%20&#1076;&#1083;&#1103;%20&#1092;&#1086;&#1088;&#1090;&#1077;&#1087;&#1080;&#1072;&#1085;&#1086;%20N14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2_Бетховен - Лунная соната (Соната для фортепиано N1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358346" y="3000372"/>
            <a:ext cx="304800" cy="3048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0_2cbd_d4b2a0db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51435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FFFF00"/>
                </a:solidFill>
                <a:latin typeface="French Script MT" pitchFamily="66" charset="0"/>
              </a:rPr>
              <a:t>«Здравствуй, песок!»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Терапия с детьми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Один из позитивных механизмов позитивного воздействия песочной терапии основан на том, что ребенок получает опыт создания маленького мира, являющегося символическим выражением его собственными руками. Применение песочной терапии предполагает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следующие стадии игры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с песком: </a:t>
            </a:r>
          </a:p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хаос, борьба, гармония.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Фото!\детсад\рисование и игры с песком в группе\игра с песком\фото 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064" y="4057641"/>
            <a:ext cx="3590936" cy="280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Фото!\детсад\мои выступления на город по песочногму рисованию\песочное рисование фотокорр\IMG_41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1436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песочного рисования в кружке  «Радуга» в МБДОУ № 93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локальный диск D\Фото!\детсад\рисование и игры с песком в группе\игра с песком\P10200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607220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игр с песком в кружке «Радуга» в МБДОУ № 93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62151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Что нужно для игры в песок?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нужно в сущности, так мало: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Любовь, желанье, доброта,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Чтоб Вера в Детство не пропала.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Простейший ящик из стола-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Покрасим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голубой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, мы  краской,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Горсть золотистого песка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Туда вольется дивной сказкой.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ru-RU" dirty="0" smtClean="0"/>
              <a:t>Что такое песочная терапия?</a:t>
            </a:r>
            <a:endParaRPr lang="ru-RU" dirty="0"/>
          </a:p>
        </p:txBody>
      </p:sp>
      <p:pic>
        <p:nvPicPr>
          <p:cNvPr id="4" name="Рисунок 3" descr="D:\Фото!\море 2008\море\IMG_10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72008"/>
            <a:ext cx="235745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858180" cy="50006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Песочная терапия – одна из разновидностей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арттерапии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строится на теории Юнга о том, что каждый предмет внешнего мира вызывает какой-либо символ в глубине бессознательного.</a:t>
            </a:r>
          </a:p>
          <a:p>
            <a:pPr algn="just"/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Картина на песке  может быть понята как трехмерное изображение какого-либо аспекта душевного состояния. Неосознанная проблема разыгрывается в песочнице, подобно драме, конфликт переносится из внутреннего мира во внешний и делается зримым (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Дора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Калфф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Sandplay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1980)                      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3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 песочной терапии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Достижение клиентом эффекта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самоисцеления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посредством спонтанного творческого выражения содержаний личного и коллективного бессознательного. </a:t>
            </a:r>
          </a:p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Включение этих содержаний в сознание, укрепление и установление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качествненно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нового взаимодействия Эго с глубинным источником психической жизни – целостным Я. В результате происходит значительное усиление способности ребенка к саморазвитию.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 песочной терапии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развитие эмоциональной сферы;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развитие гуманных чувств;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осознание нравственных понятий посредством    песочной 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игровой терапии;</a:t>
            </a:r>
          </a:p>
          <a:p>
            <a:pPr>
              <a:buNone/>
            </a:pPr>
            <a:r>
              <a:rPr lang="ru-RU" dirty="0" smtClean="0"/>
              <a:t>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:\Фото!\детсад\рисование и игры с песком в группе\игра с песком\P1010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71942"/>
            <a:ext cx="421484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песочной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Формы определяются особенностями конкретного случая, специфическими задачами работы и ее продолжительностью. И могут применяться: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 целью диагностики;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 целью оказания первичной психологической помощи;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процессе краткосрочной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психотерапии;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процессе долгосрочного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воздействия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психотерапев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тического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воздействия 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Фото!\детсад\рисование и игры с песком в группе\игра с песком\P10100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00504"/>
            <a:ext cx="335758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Возможности песочной терапии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149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Возможности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пескотерапии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заключаются в гармонизации 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упорядочевании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внутреннего состояния ребенка посредством включения нескольких механизмов: 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проработки психотравмирующих ситуаций на символическом уровне;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проживания негативного эмоционального опыта в процессе творческого самовыражения;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изменения отношения к себе, к своему прошлому, настоящему и будущему, к значимым событиям;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укрепления (пробуждения) доверия к миру, развития новых открытых, продуктивных отношений с миром;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помощью игры и песка ребенок проникает в глубины своего сознания;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Песочная терапия используется в следующих случаях: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трудности в общении;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взаимоотношения детей и родителей;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кризисные ситуации (развод родителей)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психологические травмы;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расстройства  настроения;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страхи, агрессия,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неуверенность в себе,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навязчивое поведение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и другие;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Фото!\детсад\рисование и игры с песком в группе\игра с песком\фото 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6" y="4071918"/>
            <a:ext cx="414340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5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5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75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!\детсад\рисование и игры с песком в группе\игра с песком\фото 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571720"/>
            <a:ext cx="514350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Преимущества песочной терапии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Autofit/>
          </a:bodyPr>
          <a:lstStyle/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создание песочных композиций не требует особенных умений;</a:t>
            </a:r>
          </a:p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не ограничена словами, так как один образ выразит больше, чем сотня слов, фигура  или сцена может передать чувства,</a:t>
            </a:r>
          </a:p>
          <a:p>
            <a:pPr algn="just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эмоции, конфликты,</a:t>
            </a:r>
          </a:p>
          <a:p>
            <a:pPr algn="just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трудно поддающиеся словесному выражению;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442</Words>
  <Application>Microsoft Office PowerPoint</Application>
  <PresentationFormat>Экран (4:3)</PresentationFormat>
  <Paragraphs>55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«Здравствуй, песок!» </vt:lpstr>
      <vt:lpstr>  Что нужно для игры в песок? A нужно в сущности, так мало: Любовь, желанье, доброта, Чтоб Вера в Детство не пропала. Простейший ящик из стола- Покрасим голубой, мы  краской, Горсть золотистого песка Туда вольется дивной сказкой.   </vt:lpstr>
      <vt:lpstr>Что такое песочная терапия?</vt:lpstr>
      <vt:lpstr>Цель песочной терапии</vt:lpstr>
      <vt:lpstr>Задачи песочной терапии</vt:lpstr>
      <vt:lpstr>Формы песочной терапии</vt:lpstr>
      <vt:lpstr>Возможности песочной терапии</vt:lpstr>
      <vt:lpstr>Песочная терапия используется в следующих случаях:</vt:lpstr>
      <vt:lpstr>Преимущества песочной терапии</vt:lpstr>
      <vt:lpstr>Терапия с детьми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«Здравствуй, песок!» </dc:title>
  <dc:creator>micro</dc:creator>
  <cp:lastModifiedBy>micro</cp:lastModifiedBy>
  <cp:revision>7</cp:revision>
  <dcterms:created xsi:type="dcterms:W3CDTF">2012-01-04T06:12:31Z</dcterms:created>
  <dcterms:modified xsi:type="dcterms:W3CDTF">2012-01-04T06:36:35Z</dcterms:modified>
</cp:coreProperties>
</file>