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9" r:id="rId6"/>
    <p:sldId id="263" r:id="rId7"/>
    <p:sldId id="270" r:id="rId8"/>
    <p:sldId id="262" r:id="rId9"/>
    <p:sldId id="272" r:id="rId10"/>
    <p:sldId id="266" r:id="rId11"/>
    <p:sldId id="264" r:id="rId12"/>
    <p:sldId id="261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1C74"/>
    <a:srgbClr val="003399"/>
    <a:srgbClr val="000000"/>
    <a:srgbClr val="000099"/>
    <a:srgbClr val="990000"/>
    <a:srgbClr val="045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514" autoAdjust="0"/>
  </p:normalViewPr>
  <p:slideViewPr>
    <p:cSldViewPr>
      <p:cViewPr>
        <p:scale>
          <a:sx n="75" d="100"/>
          <a:sy n="75" d="100"/>
        </p:scale>
        <p:origin x="-432" y="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04.01.2012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bynzar-evgeniya-aleksandrov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mi.ru/docs/25411" TargetMode="External"/><Relationship Id="rId5" Type="http://schemas.openxmlformats.org/officeDocument/2006/relationships/hyperlink" Target="http://pedsovet.org/component/option,com_mtree/task,viewlink/link_id,55952/" TargetMode="External"/><Relationship Id="rId4" Type="http://schemas.openxmlformats.org/officeDocument/2006/relationships/hyperlink" Target="http://pedsovet.org/forum/member111046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2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50825" y="1700213"/>
            <a:ext cx="853281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Monotype Corsiva" pitchFamily="66" charset="0"/>
              </a:rPr>
              <a:t>Воспитателя</a:t>
            </a: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>
                <a:solidFill>
                  <a:srgbClr val="045C04"/>
                </a:solidFill>
                <a:latin typeface="Monotype Corsiva" pitchFamily="66" charset="0"/>
              </a:rPr>
              <a:t>Бынзарь </a:t>
            </a:r>
          </a:p>
          <a:p>
            <a:pPr algn="ctr"/>
            <a:r>
              <a:rPr lang="ru-RU" sz="4400" b="1">
                <a:solidFill>
                  <a:srgbClr val="045C04"/>
                </a:solidFill>
                <a:latin typeface="Monotype Corsiva" pitchFamily="66" charset="0"/>
              </a:rPr>
              <a:t>Евгении Александровны</a:t>
            </a:r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800">
                <a:solidFill>
                  <a:srgbClr val="002060"/>
                </a:solidFill>
                <a:latin typeface="Verdana" pitchFamily="34" charset="0"/>
              </a:rPr>
              <a:t>НДОУ «Детский сад №204 ОАО «РЖД»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22532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60350"/>
            <a:ext cx="2954338" cy="4221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33375"/>
            <a:ext cx="2903537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852738"/>
            <a:ext cx="2794000" cy="381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5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852738"/>
            <a:ext cx="2787650" cy="3887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843213" y="549275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Инновационная деятельность</a:t>
            </a: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3132138" y="981075"/>
            <a:ext cx="5111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В детском саду в своей группе я реализовала инновационный проект </a:t>
            </a:r>
            <a:r>
              <a:rPr lang="ru-RU" sz="1400" b="1">
                <a:solidFill>
                  <a:schemeClr val="hlink"/>
                </a:solidFill>
              </a:rPr>
              <a:t>«Мир в твоих руках»</a:t>
            </a:r>
            <a:r>
              <a:rPr lang="ru-RU" sz="1400" b="1"/>
              <a:t>,</a:t>
            </a:r>
          </a:p>
          <a:p>
            <a:pPr algn="ctr"/>
            <a:r>
              <a:rPr lang="ru-RU" sz="1400" b="1"/>
              <a:t>это программа развития патриотического самосознания у дошкольников.</a:t>
            </a:r>
          </a:p>
          <a:p>
            <a:pPr algn="ctr"/>
            <a:r>
              <a:rPr lang="ru-RU" sz="1400" b="1"/>
              <a:t> Авторы, психологи НП ЦПС «Рост» Курганова М.Б., Босманова Г.О., Докунова Ю.В., Великжанина О.Г.</a:t>
            </a:r>
            <a:r>
              <a:rPr lang="ru-RU" sz="1600"/>
              <a:t> 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36838"/>
            <a:ext cx="2727325" cy="3789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1116013" y="2781300"/>
            <a:ext cx="35274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Я считаю, что реализация программы позволила создать эмоционально-комфортные условия для развития позитивных личностных качеств, расширила представления детей о себе, наполнила жизнь детей интересными делами, проблемами, идеями, обогатился личный опыт детей положительным, гуманным общением с природой.</a:t>
            </a:r>
          </a:p>
        </p:txBody>
      </p:sp>
      <p:pic>
        <p:nvPicPr>
          <p:cNvPr id="25607" name="Picture 9" descr="P11300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0713"/>
            <a:ext cx="2790825" cy="20939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60" name="Прямоугольник 4"/>
          <p:cNvSpPr>
            <a:spLocks noChangeArrowheads="1"/>
          </p:cNvSpPr>
          <p:nvPr/>
        </p:nvSpPr>
        <p:spPr bwMode="auto">
          <a:xfrm>
            <a:off x="1285875" y="714375"/>
            <a:ext cx="657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476375" y="2205038"/>
          <a:ext cx="5688013" cy="2659062"/>
        </p:xfrm>
        <a:graphic>
          <a:graphicData uri="http://schemas.openxmlformats.org/presentationml/2006/ole">
            <p:oleObj spid="_x0000_s23557" name="Диаграмма" r:id="rId4" imgW="6096135" imgH="4067085" progId="MSGraph.Chart.8">
              <p:embed followColorScheme="full"/>
            </p:oleObj>
          </a:graphicData>
        </a:graphic>
      </p:graphicFrame>
      <p:sp>
        <p:nvSpPr>
          <p:cNvPr id="23561" name="Прямоугольник 5"/>
          <p:cNvSpPr>
            <a:spLocks noChangeArrowheads="1"/>
          </p:cNvSpPr>
          <p:nvPr/>
        </p:nvSpPr>
        <p:spPr bwMode="auto">
          <a:xfrm>
            <a:off x="971550" y="476250"/>
            <a:ext cx="7273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Результаты освоения воспитанниками образовательной программы</a:t>
            </a:r>
          </a:p>
        </p:txBody>
      </p:sp>
      <p:sp>
        <p:nvSpPr>
          <p:cNvPr id="23562" name="Прямоугольник 5"/>
          <p:cNvSpPr>
            <a:spLocks noChangeArrowheads="1"/>
          </p:cNvSpPr>
          <p:nvPr/>
        </p:nvSpPr>
        <p:spPr bwMode="auto">
          <a:xfrm>
            <a:off x="1403350" y="4941888"/>
            <a:ext cx="6408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Вывод: </a:t>
            </a:r>
            <a:r>
              <a:rPr lang="ru-RU"/>
              <a:t>в результате, успешность освоения воспитанниками образовательной программы за период </a:t>
            </a:r>
          </a:p>
          <a:p>
            <a:r>
              <a:rPr lang="ru-RU"/>
              <a:t>с 2009 по2011 годы  составляет: 52% детей с высоким уровнем развития, 48% со средним уровнем.</a:t>
            </a:r>
          </a:p>
        </p:txBody>
      </p:sp>
      <p:sp>
        <p:nvSpPr>
          <p:cNvPr id="23563" name="Прямоугольник 5"/>
          <p:cNvSpPr>
            <a:spLocks noChangeArrowheads="1"/>
          </p:cNvSpPr>
          <p:nvPr/>
        </p:nvSpPr>
        <p:spPr bwMode="auto">
          <a:xfrm>
            <a:off x="1258888" y="1341438"/>
            <a:ext cx="6553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1600"/>
              <a:t>За межаттестационный период работала по программе «Воспитания и обучения в детском саду» </a:t>
            </a:r>
          </a:p>
          <a:p>
            <a:pPr algn="ctr"/>
            <a:r>
              <a:rPr lang="ru-RU" sz="1600"/>
              <a:t>под ред. М.А. Васильевой, В.В Гербовой, Т.С. Комаровой.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0" y="476250"/>
            <a:ext cx="62642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990000"/>
                </a:solidFill>
              </a:rPr>
              <a:t>Отзыв о работе воспитателя</a:t>
            </a:r>
          </a:p>
          <a:p>
            <a:pPr algn="ctr"/>
            <a:endParaRPr lang="ru-RU" sz="2800">
              <a:solidFill>
                <a:srgbClr val="990000"/>
              </a:solidFill>
            </a:endParaRPr>
          </a:p>
          <a:p>
            <a:pPr algn="ctr"/>
            <a:r>
              <a:rPr lang="ru-RU"/>
              <a:t>   </a:t>
            </a:r>
            <a:r>
              <a:rPr lang="ru-RU" sz="2000"/>
              <a:t>Евгения Александровна работает с детьми старшей группы. Она - творчески работающий, хорошо знающий психологию детей дошкольного возраста воспитатель. В ней сочетается огромное трудолюбие, любовь к своей профессии, детям, стремление к творчеству. Она умело использует свой богатый опыт и знания в работе с детьми.</a:t>
            </a:r>
          </a:p>
          <a:p>
            <a:pPr algn="ctr"/>
            <a:r>
              <a:rPr lang="ru-RU" sz="2000"/>
              <a:t>    желаю Евгении Александровне дальнейшего профессионального и творческого роста, оптимизма, благополучия.</a:t>
            </a:r>
          </a:p>
          <a:p>
            <a:pPr algn="ctr"/>
            <a:r>
              <a:rPr lang="ru-RU" sz="2000">
                <a:solidFill>
                  <a:srgbClr val="000099"/>
                </a:solidFill>
              </a:rPr>
              <a:t>Куликова Елена Петровна</a:t>
            </a:r>
          </a:p>
          <a:p>
            <a:pPr algn="ctr"/>
            <a:r>
              <a:rPr lang="ru-RU" sz="2000">
                <a:solidFill>
                  <a:srgbClr val="000099"/>
                </a:solidFill>
              </a:rPr>
              <a:t>воспитатель НДОУ "Детский сад № 204" ОАО "РЖД«</a:t>
            </a:r>
          </a:p>
          <a:p>
            <a:pPr algn="ctr"/>
            <a:r>
              <a:rPr lang="ru-RU"/>
              <a:t>http://detsad204.taba.ru/article/453883_Gruppa_Kapitoshka.html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9275"/>
            <a:ext cx="42783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20" descr="C:\Documents and Settings\Admin\Local Settings\Temporary Internet Files\Content.Word\Изображение 018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76250"/>
            <a:ext cx="401161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8" y="785813"/>
            <a:ext cx="542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  <a:latin typeface="Monotype Corsiva" pitchFamily="66" charset="0"/>
              </a:rPr>
              <a:t>Общие сведения</a:t>
            </a:r>
            <a:endParaRPr lang="ru-RU" sz="36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56100" y="1916113"/>
            <a:ext cx="39592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Бынзарь Евгения Александровна</a:t>
            </a:r>
            <a:r>
              <a:rPr lang="ru-RU" sz="240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u="sng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i="1" u="sng">
                <a:solidFill>
                  <a:srgbClr val="002060"/>
                </a:solidFill>
                <a:latin typeface="Monotype Corsiva" pitchFamily="66" charset="0"/>
              </a:rPr>
              <a:t>Образование</a:t>
            </a:r>
            <a:r>
              <a:rPr lang="ru-RU" sz="2400">
                <a:solidFill>
                  <a:srgbClr val="002060"/>
                </a:solidFill>
                <a:latin typeface="Monotype Corsiva" pitchFamily="66" charset="0"/>
              </a:rPr>
              <a:t> – высшее</a:t>
            </a:r>
          </a:p>
          <a:p>
            <a:r>
              <a:rPr lang="ru-RU" sz="2400" i="1" u="sng">
                <a:solidFill>
                  <a:srgbClr val="002060"/>
                </a:solidFill>
                <a:latin typeface="Monotype Corsiva" pitchFamily="66" charset="0"/>
              </a:rPr>
              <a:t>Специальность</a:t>
            </a:r>
            <a:r>
              <a:rPr lang="ru-RU" sz="2400">
                <a:solidFill>
                  <a:srgbClr val="002060"/>
                </a:solidFill>
                <a:latin typeface="Monotype Corsiva" pitchFamily="66" charset="0"/>
              </a:rPr>
              <a:t> – «Дошкольная педагогика </a:t>
            </a:r>
          </a:p>
          <a:p>
            <a:r>
              <a:rPr lang="ru-RU" sz="2400">
                <a:solidFill>
                  <a:srgbClr val="002060"/>
                </a:solidFill>
                <a:latin typeface="Monotype Corsiva" pitchFamily="66" charset="0"/>
              </a:rPr>
              <a:t>и психология» с доп. спец. иностранный язык </a:t>
            </a:r>
          </a:p>
          <a:p>
            <a:r>
              <a:rPr lang="ru-RU" sz="2400" i="1" u="sng">
                <a:solidFill>
                  <a:srgbClr val="002060"/>
                </a:solidFill>
                <a:latin typeface="Monotype Corsiva" pitchFamily="66" charset="0"/>
              </a:rPr>
              <a:t>Окончила</a:t>
            </a:r>
            <a:r>
              <a:rPr lang="ru-RU" sz="2400" i="1">
                <a:solidFill>
                  <a:srgbClr val="002060"/>
                </a:solidFill>
                <a:latin typeface="Monotype Corsiva" pitchFamily="66" charset="0"/>
              </a:rPr>
              <a:t> - </a:t>
            </a:r>
            <a:r>
              <a:rPr lang="ru-RU" sz="2400">
                <a:solidFill>
                  <a:srgbClr val="002060"/>
                </a:solidFill>
                <a:latin typeface="Monotype Corsiva" pitchFamily="66" charset="0"/>
              </a:rPr>
              <a:t> ХГУ им.Н.Ф.Катанова в </a:t>
            </a:r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2004 </a:t>
            </a:r>
            <a:r>
              <a:rPr lang="ru-RU" sz="2400">
                <a:solidFill>
                  <a:srgbClr val="002060"/>
                </a:solidFill>
                <a:latin typeface="Monotype Corsiva" pitchFamily="66" charset="0"/>
              </a:rPr>
              <a:t>г.</a:t>
            </a:r>
          </a:p>
        </p:txBody>
      </p:sp>
      <p:pic>
        <p:nvPicPr>
          <p:cNvPr id="14341" name="Picture 9" descr="IMG_09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2879725" cy="4321175"/>
          </a:xfrm>
          <a:prstGeom prst="rect">
            <a:avLst/>
          </a:prstGeom>
          <a:noFill/>
          <a:ln w="57150">
            <a:solidFill>
              <a:srgbClr val="001C74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640873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</a:rPr>
              <a:t>Мой девиз</a:t>
            </a:r>
          </a:p>
          <a:p>
            <a:pPr algn="ctr"/>
            <a:r>
              <a:rPr lang="ru-RU" sz="3200"/>
              <a:t>«… как прошло детство, кто вел ребенка за руку в детские годы, что вошло в разум и сердце из окружающего мира – от этого в решающей степени зависит, каким человеком станет сегодняшний малыш»</a:t>
            </a:r>
            <a:r>
              <a:rPr lang="ru-RU" sz="3200" b="1" i="1"/>
              <a:t> </a:t>
            </a:r>
          </a:p>
          <a:p>
            <a:pPr algn="r"/>
            <a:r>
              <a:rPr lang="ru-RU" sz="3200" i="1"/>
              <a:t>(Сухомлинский В.А)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763713" y="620713"/>
            <a:ext cx="552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Мое педагогическое кредо</a:t>
            </a: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42988" y="1125538"/>
            <a:ext cx="7088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« Педагог – он вечно созидатель.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Я педагог, наставник, воспитатель.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За что благодарю свою судьбу».</a:t>
            </a:r>
            <a:endParaRPr lang="ru-RU">
              <a:latin typeface="Calibri" pitchFamily="34" charset="0"/>
            </a:endParaRPr>
          </a:p>
        </p:txBody>
      </p:sp>
      <p:pic>
        <p:nvPicPr>
          <p:cNvPr id="16390" name="Picture 8" descr="P124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573463"/>
            <a:ext cx="3943350" cy="2957512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6391" name="Picture 9" descr="P401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924175"/>
            <a:ext cx="3871912" cy="2903538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Профессиональная деятельность</a:t>
            </a: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1187450" y="981075"/>
          <a:ext cx="7127875" cy="5407025"/>
        </p:xfrm>
        <a:graphic>
          <a:graphicData uri="http://schemas.openxmlformats.org/drawingml/2006/table">
            <a:tbl>
              <a:tblPr/>
              <a:tblGrid>
                <a:gridCol w="2447925"/>
                <a:gridCol w="467995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технология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Непосредственная образовательная деятельность, утренняя гимнастика, развлечения, труд, прогулка, повседневная бытовая деятельность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 технологии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и офтальмологическая гимнастики, ароматерапия, игровой и точечный массаж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динамические паузы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игровой обучающей ситуации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Предполагает наличие сюжета по ходу которого дети решают проблемные задачи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проектного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метода проектов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недельное тематическое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проблемного обучения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проблемных ситуаций в результате чего ребенок получает знания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Совокупность методов, приемов и средств различных видов искусств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ТСО и мультимедийных презентаций в образовательной деятельности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8435" name="Picture 71" descr="P42102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06375"/>
            <a:ext cx="3455987" cy="25923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6" name="Picture 73" descr="P1010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429000"/>
            <a:ext cx="3529013" cy="26463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7" name="Picture 74" descr="P1010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30188"/>
            <a:ext cx="3455988" cy="25923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87450" y="2781300"/>
            <a:ext cx="309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Здоровьесберегающая</a:t>
            </a:r>
          </a:p>
          <a:p>
            <a:pPr algn="ctr"/>
            <a:r>
              <a:rPr lang="ru-RU" sz="1600" b="1">
                <a:solidFill>
                  <a:srgbClr val="000099"/>
                </a:solidFill>
              </a:rPr>
              <a:t> технология</a:t>
            </a:r>
          </a:p>
        </p:txBody>
      </p:sp>
      <p:sp>
        <p:nvSpPr>
          <p:cNvPr id="18439" name="Rectangle 76"/>
          <p:cNvSpPr>
            <a:spLocks noChangeArrowheads="1"/>
          </p:cNvSpPr>
          <p:nvPr/>
        </p:nvSpPr>
        <p:spPr bwMode="auto">
          <a:xfrm>
            <a:off x="4859338" y="2852738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Арт -  технология</a:t>
            </a:r>
          </a:p>
        </p:txBody>
      </p:sp>
      <p:sp>
        <p:nvSpPr>
          <p:cNvPr id="18440" name="Rectangle 77"/>
          <p:cNvSpPr>
            <a:spLocks noChangeArrowheads="1"/>
          </p:cNvSpPr>
          <p:nvPr/>
        </p:nvSpPr>
        <p:spPr bwMode="auto">
          <a:xfrm>
            <a:off x="827088" y="6092825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Игровая  технология</a:t>
            </a:r>
          </a:p>
        </p:txBody>
      </p:sp>
      <p:pic>
        <p:nvPicPr>
          <p:cNvPr id="18441" name="Picture 10" descr="P41202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429000"/>
            <a:ext cx="3455988" cy="25923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0" y="6021388"/>
            <a:ext cx="3744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Технология игровой обучающей ситуации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59" name="Picture 4" descr="100_0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81075"/>
            <a:ext cx="3024187" cy="19939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0" name="Picture 5" descr="100_01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933825"/>
            <a:ext cx="3025775" cy="2025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1" name="Picture 6" descr="PA0701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981075"/>
            <a:ext cx="2952750" cy="22145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2" name="Picture 7" descr="P60809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933825"/>
            <a:ext cx="3168650" cy="20875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195513" y="476250"/>
            <a:ext cx="494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Работа с родителями</a:t>
            </a:r>
            <a:endParaRPr lang="ru-RU" sz="24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042988" y="3357563"/>
            <a:ext cx="3313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hlink"/>
                </a:solidFill>
                <a:latin typeface="Monotype Corsiva" pitchFamily="66" charset="0"/>
              </a:rPr>
              <a:t>Собрание «Секреты психологического здоровья» 2009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787900" y="6021388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Monotype Corsiva" pitchFamily="66" charset="0"/>
              </a:rPr>
              <a:t>«Веселые старты» 2011</a:t>
            </a:r>
            <a:endParaRPr lang="ru-RU" sz="1600" b="1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1258888" y="5949950"/>
            <a:ext cx="3240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Monotype Corsiva" pitchFamily="66" charset="0"/>
              </a:rPr>
              <a:t>Спортивный досуг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Monotype Corsiva" pitchFamily="66" charset="0"/>
              </a:rPr>
              <a:t>«В гостях у Симафорчика»2010</a:t>
            </a:r>
            <a:endParaRPr lang="ru-RU" sz="1600" b="1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4572000" y="2997200"/>
            <a:ext cx="3529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Monotype Corsiva" pitchFamily="66" charset="0"/>
              </a:rPr>
              <a:t>Консультация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Monotype Corsiva" pitchFamily="66" charset="0"/>
              </a:rPr>
              <a:t>«Знаете ли вы своего ребенка?» 2010</a:t>
            </a:r>
            <a:endParaRPr lang="ru-RU" sz="16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47813" y="5492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graphicFrame>
        <p:nvGraphicFramePr>
          <p:cNvPr id="24711" name="Group 135"/>
          <p:cNvGraphicFramePr>
            <a:graphicFrameLocks noGrp="1"/>
          </p:cNvGraphicFramePr>
          <p:nvPr/>
        </p:nvGraphicFramePr>
        <p:xfrm>
          <a:off x="611188" y="1268413"/>
          <a:ext cx="7993062" cy="4900612"/>
        </p:xfrm>
        <a:graphic>
          <a:graphicData uri="http://schemas.openxmlformats.org/drawingml/2006/table">
            <a:tbl>
              <a:tblPr/>
              <a:tblGrid>
                <a:gridCol w="4078287"/>
                <a:gridCol w="3914775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Уровень, дата, организаторы, слушатели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мероприятия, результат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23.11.2011г.База г. Абакан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НДОУ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 сад № 204ОАО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РЖД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сотрудники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Педсовет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как средство патриотического воспитания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22.10.2010г.База г. Абакан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НДОУ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 сад № 204ОАО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РЖД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ГАОУ РХ ДПО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ХакИРО и ПК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педагоги РХ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Открытое мероприятие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Интегрированное занятие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ознакомлению с окружающим и развитию речи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Путешествие в мир живой природы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2010г.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ГОУ ДПО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Хакасский республиканский институт повышения квалификации и переподготовки работников образования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Сборник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и развитие здоровьесберегающей среды в ДОУ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эвритмической гимнастики с детьми дошкольного возраста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28.02.2011г.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ГАОУ РХ ДПО «ХакИРО и ПК»,педагоги РХ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 и презентация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игровых технологий в ОУ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2011г.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сеть работников образования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nsportal.ru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Сертификат, свидетельства о публикации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Персональный сайт,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электронное портфолио, учебно-методический материал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http://nsportal.ru/bynzar-evgeniya-aleksandrovna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2011г.Сайт Педсовет.org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4"/>
                        </a:rPr>
                        <a:t>http://pedsovet.org/forum/member111046.html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Интегрированное занятие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Символика России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5"/>
                        </a:rPr>
                        <a:t>http://pedsovet.org/component/option,com_mtree/task,viewlink/link_id,55952/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ноября 2011 г.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НУМИ.РУ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(NUMI.RU)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Регистрационное свидетельство Эл №ФС 77-35858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публикации: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Игры, способствующие развитию мышления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  <a:hlinkClick r:id="rId6"/>
                        </a:rPr>
                        <a:t>http://numi.ru/docs/25411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5" name="Прямоугольник 5"/>
          <p:cNvSpPr>
            <a:spLocks noChangeArrowheads="1"/>
          </p:cNvSpPr>
          <p:nvPr/>
        </p:nvSpPr>
        <p:spPr bwMode="auto">
          <a:xfrm>
            <a:off x="1476375" y="6207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Обобщение и распространение собственного педагогического опыта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150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60350"/>
            <a:ext cx="2520950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565400"/>
            <a:ext cx="2720975" cy="388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04813"/>
            <a:ext cx="2503487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2708275"/>
            <a:ext cx="2692400" cy="381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560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Monotype Corsiva</vt:lpstr>
      <vt:lpstr>Verdana</vt:lpstr>
      <vt:lpstr>Liberation Serif</vt:lpstr>
      <vt:lpstr>SimSun</vt:lpstr>
      <vt:lpstr>Times New Roman</vt:lpstr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Игровая технология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Евгения</cp:lastModifiedBy>
  <cp:revision>8</cp:revision>
  <dcterms:created xsi:type="dcterms:W3CDTF">2011-07-28T08:26:20Z</dcterms:created>
  <dcterms:modified xsi:type="dcterms:W3CDTF">2012-01-04T09:18:57Z</dcterms:modified>
</cp:coreProperties>
</file>