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45" d="100"/>
          <a:sy n="45" d="100"/>
        </p:scale>
        <p:origin x="-12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/>
          <a:lstStyle/>
          <a:p>
            <a:r>
              <a:rPr lang="ru-RU" dirty="0" smtClean="0"/>
              <a:t>Годовые 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704856" cy="51125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 2013-2014 учебный год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Совершенствование </a:t>
            </a:r>
            <a:r>
              <a:rPr lang="ru-RU" dirty="0" smtClean="0">
                <a:solidFill>
                  <a:srgbClr val="C00000"/>
                </a:solidFill>
              </a:rPr>
              <a:t>культурно-гигиенических навыков; </a:t>
            </a:r>
            <a:endParaRPr lang="ru-RU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 Формирование </a:t>
            </a:r>
            <a:r>
              <a:rPr lang="ru-RU" dirty="0" smtClean="0">
                <a:solidFill>
                  <a:srgbClr val="C00000"/>
                </a:solidFill>
              </a:rPr>
              <a:t>нравственно-эстетических </a:t>
            </a:r>
            <a:r>
              <a:rPr lang="ru-RU" dirty="0" smtClean="0">
                <a:solidFill>
                  <a:srgbClr val="C00000"/>
                </a:solidFill>
              </a:rPr>
              <a:t>качеств;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Формирование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пространственного  мышления и </a:t>
            </a:r>
            <a:r>
              <a:rPr lang="ru-RU" dirty="0" smtClean="0">
                <a:solidFill>
                  <a:srgbClr val="C00000"/>
                </a:solidFill>
              </a:rPr>
              <a:t>воображения.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 Проект </a:t>
            </a:r>
            <a:r>
              <a:rPr lang="ru-RU" dirty="0" smtClean="0">
                <a:solidFill>
                  <a:srgbClr val="C00000"/>
                </a:solidFill>
              </a:rPr>
              <a:t>по </a:t>
            </a:r>
            <a:r>
              <a:rPr lang="ru-RU" dirty="0" smtClean="0">
                <a:solidFill>
                  <a:srgbClr val="C00000"/>
                </a:solidFill>
              </a:rPr>
              <a:t>толерантности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0"/>
          <a:ext cx="82296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3278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Сентябрь-                </a:t>
                      </a:r>
                      <a:endParaRPr lang="ru-RU" dirty="0" smtClean="0">
                        <a:latin typeface="+mj-lt"/>
                        <a:cs typeface="Aharoni" pitchFamily="2" charset="-79"/>
                      </a:endParaRPr>
                    </a:p>
                    <a:p>
                      <a:r>
                        <a:rPr lang="ru-RU" dirty="0" smtClean="0">
                          <a:latin typeface="+mj-lt"/>
                          <a:cs typeface="Aharoni" pitchFamily="2" charset="-79"/>
                        </a:rPr>
                        <a:t>                                  Уроки</a:t>
                      </a:r>
                    </a:p>
                    <a:p>
                      <a:r>
                        <a:rPr lang="ru-RU" dirty="0" smtClean="0">
                          <a:latin typeface="+mj-lt"/>
                          <a:cs typeface="Aharoni" pitchFamily="2" charset="-79"/>
                        </a:rPr>
                        <a:t>                                 </a:t>
                      </a:r>
                      <a:r>
                        <a:rPr lang="ru-RU" dirty="0" err="1" smtClean="0">
                          <a:latin typeface="Arial" pitchFamily="34" charset="0"/>
                          <a:cs typeface="Aharoni" pitchFamily="2" charset="-79"/>
                        </a:rPr>
                        <a:t>Мойдо</a:t>
                      </a:r>
                      <a:endParaRPr lang="ru-RU" dirty="0" smtClean="0">
                        <a:latin typeface="Arial" pitchFamily="34" charset="0"/>
                        <a:cs typeface="Aharoni" pitchFamily="2" charset="-79"/>
                      </a:endParaRP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haroni" pitchFamily="2" charset="-79"/>
                        </a:rPr>
                        <a:t>                               </a:t>
                      </a:r>
                      <a:r>
                        <a:rPr lang="ru-RU" baseline="0" dirty="0" smtClean="0">
                          <a:latin typeface="+mj-lt"/>
                          <a:cs typeface="Aharoni" pitchFamily="2" charset="-79"/>
                        </a:rPr>
                        <a:t>дыра</a:t>
                      </a:r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- Дружба </a:t>
                      </a:r>
                    </a:p>
                    <a:p>
                      <a:r>
                        <a:rPr lang="ru-RU" dirty="0" smtClean="0"/>
                        <a:t>                                 крепкая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–Волшебный мир с палочками   </a:t>
                      </a:r>
                      <a:r>
                        <a:rPr lang="ru-RU" dirty="0" err="1" smtClean="0"/>
                        <a:t>Кюизе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                                      </a:t>
                      </a:r>
                      <a:r>
                        <a:rPr lang="ru-RU" dirty="0" err="1" smtClean="0"/>
                        <a:t>нера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2622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Декабрь     - В гостях 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                               куклы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                               Маши</a:t>
                      </a:r>
                      <a:r>
                        <a:rPr lang="ru-RU" dirty="0" smtClean="0"/>
                        <a:t>         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–Ах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 как речь-то говорит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smtClean="0"/>
                        <a:t>словно</a:t>
                      </a:r>
                      <a:r>
                        <a:rPr lang="ru-RU" baseline="0" dirty="0" smtClean="0"/>
                        <a:t> реченька журчит.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Волшебный мир</a:t>
                      </a:r>
                    </a:p>
                    <a:p>
                      <a:r>
                        <a:rPr lang="ru-RU" dirty="0" smtClean="0"/>
                        <a:t>ЛЕГО</a:t>
                      </a:r>
                      <a:endParaRPr lang="ru-RU" dirty="0"/>
                    </a:p>
                  </a:txBody>
                  <a:tcPr/>
                </a:tc>
              </a:tr>
              <a:tr h="1907997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В гостях у королевы</a:t>
                      </a:r>
                    </a:p>
                    <a:p>
                      <a:r>
                        <a:rPr lang="ru-RU" dirty="0" smtClean="0"/>
                        <a:t>                                    </a:t>
                      </a:r>
                      <a:r>
                        <a:rPr lang="ru-RU" dirty="0" err="1" smtClean="0"/>
                        <a:t>Опрят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                                     </a:t>
                      </a:r>
                      <a:r>
                        <a:rPr lang="ru-RU" dirty="0" err="1" smtClean="0"/>
                        <a:t>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Апрель-Музеи</a:t>
                      </a:r>
                      <a:r>
                        <a:rPr lang="ru-RU" dirty="0" smtClean="0"/>
                        <a:t> стран дальнего</a:t>
                      </a:r>
                      <a:r>
                        <a:rPr lang="ru-RU" baseline="0" dirty="0" smtClean="0"/>
                        <a:t> Зарубежья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– для умников и    </a:t>
                      </a:r>
                    </a:p>
                    <a:p>
                      <a:r>
                        <a:rPr lang="ru-RU" dirty="0" smtClean="0"/>
                        <a:t>                            умниц                                      </a:t>
                      </a:r>
                      <a:r>
                        <a:rPr lang="ru-RU" baseline="0" dirty="0" smtClean="0"/>
                        <a:t>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Воспит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656184" cy="1656184"/>
          </a:xfrm>
          <a:prstGeom prst="rect">
            <a:avLst/>
          </a:prstGeom>
          <a:noFill/>
        </p:spPr>
      </p:pic>
      <p:pic>
        <p:nvPicPr>
          <p:cNvPr id="1028" name="Picture 4" descr="C:\Users\Воспитатель\Desktop\iCAY0J9N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08920"/>
            <a:ext cx="1584176" cy="1872208"/>
          </a:xfrm>
          <a:prstGeom prst="rect">
            <a:avLst/>
          </a:prstGeom>
          <a:noFill/>
        </p:spPr>
      </p:pic>
      <p:pic>
        <p:nvPicPr>
          <p:cNvPr id="1029" name="Picture 5" descr="C:\Users\Воспитатель\Desktop\iCALRK8N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356992"/>
            <a:ext cx="1419225" cy="1428750"/>
          </a:xfrm>
          <a:prstGeom prst="rect">
            <a:avLst/>
          </a:prstGeom>
          <a:noFill/>
        </p:spPr>
      </p:pic>
      <p:pic>
        <p:nvPicPr>
          <p:cNvPr id="1031" name="Picture 7" descr="C:\Users\Воспитатель\Desktop\iCAFTRP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5" y="5229200"/>
            <a:ext cx="1800200" cy="1356742"/>
          </a:xfrm>
          <a:prstGeom prst="rect">
            <a:avLst/>
          </a:prstGeom>
          <a:noFill/>
        </p:spPr>
      </p:pic>
      <p:pic>
        <p:nvPicPr>
          <p:cNvPr id="1032" name="Picture 8" descr="C:\Users\Воспитатель\Desktop\iCAKKQ95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620688"/>
            <a:ext cx="1800200" cy="1578471"/>
          </a:xfrm>
          <a:prstGeom prst="rect">
            <a:avLst/>
          </a:prstGeom>
          <a:noFill/>
        </p:spPr>
      </p:pic>
      <p:pic>
        <p:nvPicPr>
          <p:cNvPr id="1033" name="Picture 9" descr="Поезд для детей своими рукам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620688"/>
            <a:ext cx="20162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C:\Users\Воспитатель\Desktop\iCA5JM6Q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2924944"/>
            <a:ext cx="1944216" cy="1656184"/>
          </a:xfrm>
          <a:prstGeom prst="rect">
            <a:avLst/>
          </a:prstGeom>
          <a:noFill/>
        </p:spPr>
      </p:pic>
      <p:pic>
        <p:nvPicPr>
          <p:cNvPr id="1035" name="Picture 11" descr="C:\Users\Воспитатель\Desktop\iCA8UXS6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5301208"/>
            <a:ext cx="1206624" cy="1284734"/>
          </a:xfrm>
          <a:prstGeom prst="rect">
            <a:avLst/>
          </a:prstGeom>
          <a:noFill/>
        </p:spPr>
      </p:pic>
      <p:pic>
        <p:nvPicPr>
          <p:cNvPr id="1036" name="Picture 12" descr="C:\Users\Воспитатель\Desktop\iCAFIAXTD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5589240"/>
            <a:ext cx="1728192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92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Годовые задачи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Годовые задачи</dc:title>
  <dc:creator>Воспитатель</dc:creator>
  <cp:lastModifiedBy>Воспитатель</cp:lastModifiedBy>
  <cp:revision>5</cp:revision>
  <dcterms:created xsi:type="dcterms:W3CDTF">2013-08-19T18:05:56Z</dcterms:created>
  <dcterms:modified xsi:type="dcterms:W3CDTF">2013-08-19T18:48:12Z</dcterms:modified>
</cp:coreProperties>
</file>