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3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5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1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9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7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2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1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6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5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CC6C-73DB-406B-A241-6CFE2092AB06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35C2-073F-40D7-AA62-3D23A59A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2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9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шийко</dc:creator>
  <cp:lastModifiedBy>татьяна шийко</cp:lastModifiedBy>
  <cp:revision>1</cp:revision>
  <dcterms:created xsi:type="dcterms:W3CDTF">2013-11-06T19:30:02Z</dcterms:created>
  <dcterms:modified xsi:type="dcterms:W3CDTF">2013-11-06T19:30:23Z</dcterms:modified>
</cp:coreProperties>
</file>