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78" r:id="rId3"/>
    <p:sldId id="282" r:id="rId4"/>
    <p:sldId id="276" r:id="rId5"/>
    <p:sldId id="260" r:id="rId6"/>
    <p:sldId id="261" r:id="rId7"/>
    <p:sldId id="280" r:id="rId8"/>
    <p:sldId id="263" r:id="rId9"/>
    <p:sldId id="265" r:id="rId10"/>
    <p:sldId id="281" r:id="rId11"/>
    <p:sldId id="259" r:id="rId12"/>
    <p:sldId id="267" r:id="rId13"/>
    <p:sldId id="264" r:id="rId14"/>
    <p:sldId id="275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CC"/>
    <a:srgbClr val="FFFF66"/>
    <a:srgbClr val="06E83C"/>
    <a:srgbClr val="00CC00"/>
    <a:srgbClr val="FF0066"/>
    <a:srgbClr val="FFFF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F776C-2074-4AB5-8041-D0826456FB9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F618-B506-42E2-B2A0-50C1E8FE6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F618-B506-42E2-B2A0-50C1E8FE61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F618-B506-42E2-B2A0-50C1E8FE611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F5D3-68AE-4025-8745-48D58162FC6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25D2-CCD5-4620-AAE5-CFCAEF404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hristian-wallpaper.com/backgrounds/Abstract_background_Beautiful_vector_illustr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041.radikal.ru/0712/16/879b9372f01c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4664"/>
            <a:ext cx="4015105" cy="3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971600" y="404664"/>
            <a:ext cx="7920880" cy="367240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332"/>
              </a:avLst>
            </a:prstTxWarp>
          </a:bodyPr>
          <a:lstStyle/>
          <a:p>
            <a:pPr algn="ctr" rtl="0"/>
            <a:r>
              <a:rPr lang="ru-RU" sz="44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Недельный проект</a:t>
            </a:r>
          </a:p>
          <a:p>
            <a:pPr algn="ctr" rtl="0"/>
            <a:r>
              <a:rPr lang="ru-RU" sz="44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 Правила Дорожного Движения Малышам!</a:t>
            </a:r>
            <a:endParaRPr lang="ru-RU" sz="44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http://cs10765.userapi.com/u96662/-5/x_72ba158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3573016"/>
            <a:ext cx="2386861" cy="301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K:\фото с флешки\Camera\2012-09-06 15.53.0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214290"/>
            <a:ext cx="5121275" cy="384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:\фото с флешки\Camera\2012-10-15 09.46.3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786058"/>
            <a:ext cx="5153025" cy="386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cs10765.userapi.com/u96662/-5/x_72ba158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28240" y="4429132"/>
            <a:ext cx="1810637" cy="228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ндрей\Desktop\фото сред гр пдд\DSCN113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4044951" cy="30694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Андрей\Desktop\фото сред гр пдд\DSCN113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571876"/>
            <a:ext cx="4500594" cy="2967036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www.zwergli-shop-secondhand.ch/mediac/400_0/media/zwerg_u_01$5B1$5D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1844824"/>
            <a:ext cx="2016224" cy="243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ндрей\Desktop\фото сред гр пдд\DSCN113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4857784" cy="371477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Андрей\Desktop\фото сред гр пдд\DSCN113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928934"/>
            <a:ext cx="4572032" cy="35719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zwergli-shop-secondhand.ch/mediac/400_0/media/zwerg_u_01$5B1$5D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428604"/>
            <a:ext cx="2016224" cy="243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ндрей\Desktop\фото сред гр пдд\DSCN119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4286280" cy="321471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Андрей\Desktop\фото сред гр пдд\DSCN121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284984"/>
            <a:ext cx="4064001" cy="30837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cs10765.userapi.com/u96662/-5/x_72ba158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4071942"/>
            <a:ext cx="2071702" cy="2615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Андрей\Desktop\фото сред гр пдд\DSCN110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142984"/>
            <a:ext cx="607223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img0.liveinternet.ru/images/attach/c/4/81/663/81663782_ra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н с машин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</p:spPr>
      </p:pic>
      <p:pic>
        <p:nvPicPr>
          <p:cNvPr id="5" name="Рисунок 4" descr="C:\Users\Андрей\Desktop\фото сред гр пдд\DSCN116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3571876"/>
            <a:ext cx="3672978" cy="3157793"/>
          </a:xfrm>
          <a:prstGeom prst="rect">
            <a:avLst/>
          </a:prstGeom>
          <a:ln w="88900" cap="sq" cmpd="thickThin">
            <a:solidFill>
              <a:srgbClr val="06E83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Users\Андрей\Desktop\фото сред гр пдд\DSCN117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260648"/>
            <a:ext cx="4167344" cy="31432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н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-189402"/>
            <a:ext cx="9396536" cy="7047402"/>
          </a:xfrm>
          <a:prstGeom prst="rect">
            <a:avLst/>
          </a:prstGeom>
          <a:noFill/>
        </p:spPr>
      </p:pic>
      <p:pic>
        <p:nvPicPr>
          <p:cNvPr id="5" name="Picture 3" descr="E:\надя\картинкиНовая папка\sun_tu4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-285776"/>
            <a:ext cx="25908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ндрей\Desktop\фото сред гр пдд\DSCN116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2071678"/>
            <a:ext cx="5593824" cy="423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36" y="21429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Вид проекта: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познавательно- речевой.</a:t>
            </a:r>
          </a:p>
          <a:p>
            <a:endParaRPr lang="ru-RU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Участники проекта: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дошкольники среднего возраста, воспитатели и физкультурный руководитель.</a:t>
            </a:r>
          </a:p>
          <a:p>
            <a:endParaRPr lang="ru-RU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071678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Цель:</a:t>
            </a:r>
          </a:p>
          <a:p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Формирование у детей дошкольного возраста основных навыков безопасного поведения на улице города и в транспорте.</a:t>
            </a:r>
          </a:p>
          <a:p>
            <a:endParaRPr lang="ru-RU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Усвоение дошкольниками правил безопасности дорожного движения в качестве пешехода и пассажира транспортного средства;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Учить различать знаки по их форме, цвету и обозначению;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Воспитывать чувства бережного отношения к своему здоровью и уважению к другим.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Рисунок 6" descr="http://img1.liveinternet.ru/images/foto/b/3/239/1925239/f_1316633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9454" y="500042"/>
            <a:ext cx="2026208" cy="203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www.ximinform.ru/pic/c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786058"/>
            <a:ext cx="2400300" cy="382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фото сред гр пдд\DSCN128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42852"/>
            <a:ext cx="6643734" cy="51435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0" descr="normal_41646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492919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Фото и видео\моя папка для садика\фон для през.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F:\DCIM\Camera\2013-04-17 12.26.5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143248"/>
            <a:ext cx="4654541" cy="352662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F:\DCIM\Camera\2013-04-17 12.25.1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85728"/>
            <a:ext cx="4786313" cy="350046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041.radikal.ru/0712/16/879b9372f01c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285728"/>
            <a:ext cx="4015105" cy="3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ндрей\Desktop\фото сред гр пдд\DSCN115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052736"/>
            <a:ext cx="3999388" cy="302657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Андрей\Desktop\фото сред гр пдд\DSCN119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3501008"/>
            <a:ext cx="3783364" cy="301363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адя\картинкиНовая папка\r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286500" y="4143375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E:\надя\картинкиНовая папка\sun_tu4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0"/>
            <a:ext cx="25908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ндрей\Desktop\фото сред гр пдд\DSCN11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404664"/>
            <a:ext cx="4095747" cy="3071810"/>
          </a:xfrm>
          <a:prstGeom prst="rect">
            <a:avLst/>
          </a:prstGeom>
          <a:ln w="38100" cap="sq">
            <a:solidFill>
              <a:srgbClr val="06E8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Андрей\Desktop\фото сред гр пдд\DSCN111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429000"/>
            <a:ext cx="3786214" cy="2928958"/>
          </a:xfrm>
          <a:prstGeom prst="rect">
            <a:avLst/>
          </a:prstGeom>
          <a:ln w="38100" cap="sq">
            <a:solidFill>
              <a:srgbClr val="06E8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н с машин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</p:spPr>
      </p:pic>
      <p:pic>
        <p:nvPicPr>
          <p:cNvPr id="4" name="Рисунок 3" descr="C:\Users\Андрей\Desktop\фото сред гр пдд\DSCN114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85728"/>
            <a:ext cx="471490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Андрей\Desktop\фото сред гр пдд\DSCN115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2714620"/>
            <a:ext cx="4687891" cy="36290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ндрей\Desktop\фото сред гр пдд\DSCN119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356992"/>
            <a:ext cx="4141694" cy="313779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Users\Андрей\Desktop\фото сред гр пдд\DSCN118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60648"/>
            <a:ext cx="4149726" cy="314801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://img0.liveinternet.ru/images/attach/c/2//69/415/69415873_0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5656" y="3861048"/>
            <a:ext cx="2476525" cy="26530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ндрей\Desktop\фото сред гр пдд\2013-01-17 10.22.1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0648"/>
            <a:ext cx="4102803" cy="307183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Андрей\Desktop\фото сред гр пдд\2013-01-17 10.23.4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357562"/>
            <a:ext cx="4286280" cy="335758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85</Words>
  <Application>Microsoft Office PowerPoint</Application>
  <PresentationFormat>Экран (4:3)</PresentationFormat>
  <Paragraphs>14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150</cp:revision>
  <dcterms:created xsi:type="dcterms:W3CDTF">2013-02-05T16:49:52Z</dcterms:created>
  <dcterms:modified xsi:type="dcterms:W3CDTF">2013-11-04T20:38:23Z</dcterms:modified>
</cp:coreProperties>
</file>