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63" r:id="rId5"/>
    <p:sldId id="265" r:id="rId6"/>
    <p:sldId id="258" r:id="rId7"/>
    <p:sldId id="257" r:id="rId8"/>
    <p:sldId id="256" r:id="rId9"/>
    <p:sldId id="266" r:id="rId10"/>
    <p:sldId id="264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Igor_Krutoj-Kogda_ya_zakrivau_glaza.mp3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1\Videos\&#1076;&#1072;&#1085;&#1080;&#1083;&#1072;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74;&#1091;&#1083;&#1082;&#1072;&#1085;&#1076;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ikirov.ru/files/1205/542-1181-769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421" cy="6858001"/>
          </a:xfrm>
          <a:prstGeom prst="rect">
            <a:avLst/>
          </a:prstGeom>
          <a:noFill/>
        </p:spPr>
      </p:pic>
      <p:pic>
        <p:nvPicPr>
          <p:cNvPr id="5" name="Igor_Krutoj-Kogda_ya_zakrivau_gla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726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ikirov.ru/files/1205/542-1181-769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53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9194204" cy="4597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анил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539553" y="404664"/>
          <a:ext cx="8064894" cy="5472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5"/>
                <a:gridCol w="2712301"/>
                <a:gridCol w="2688298"/>
              </a:tblGrid>
              <a:tr h="2770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02387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2" name="Рисунок 41" descr="C:\Users\1\Desktop\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1378783" cy="87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C:\Users\1\Desktop\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1378783" cy="87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C:\Users\1\Desktop\Безымянный 1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0688"/>
            <a:ext cx="1186295" cy="99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C:\Users\1\Desktop\Безымянный 1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1186295" cy="99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C:\Users\1\Desktop\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20688"/>
            <a:ext cx="1122219" cy="8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C:\Users\1\Desktop\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988840"/>
            <a:ext cx="1122219" cy="8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C:\Users\1\Desktop\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284984"/>
            <a:ext cx="1581150" cy="118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4572000" y="3212976"/>
            <a:ext cx="0" cy="273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C:\Users\1\Desktop\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284984"/>
            <a:ext cx="1326859" cy="1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C:\Users\1\Desktop\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293096"/>
            <a:ext cx="1326859" cy="1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1763688" y="1772816"/>
            <a:ext cx="1008112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619672" y="1772816"/>
            <a:ext cx="1224136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4355976" y="1844824"/>
            <a:ext cx="1224136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164288" y="1844824"/>
            <a:ext cx="1224136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572000" y="1916832"/>
            <a:ext cx="1008112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308304" y="1772816"/>
            <a:ext cx="1008112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5" name="Picture 37" descr="C:\Users\1\Desktop\Безымянный 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933056"/>
            <a:ext cx="2000776" cy="1683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7020272" y="4437112"/>
            <a:ext cx="1008112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876256" y="4365104"/>
            <a:ext cx="1224136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36/vienne.1/0_1b4b0_55c3fe5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5567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улкан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37090"/>
            <a:ext cx="9193453" cy="6895090"/>
          </a:xfrm>
          <a:prstGeom prst="rect">
            <a:avLst/>
          </a:prstGeo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ikirov.ru/files/1205/542-1181-769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42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1" y="692696"/>
          <a:ext cx="8136905" cy="5289082"/>
        </p:xfrm>
        <a:graphic>
          <a:graphicData uri="http://schemas.openxmlformats.org/drawingml/2006/table">
            <a:tbl>
              <a:tblPr/>
              <a:tblGrid>
                <a:gridCol w="2640694"/>
                <a:gridCol w="3232427"/>
                <a:gridCol w="2263784"/>
              </a:tblGrid>
              <a:tr h="26445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5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88" name="Рисунок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927100" cy="1171575"/>
          </a:xfrm>
          <a:prstGeom prst="rect">
            <a:avLst/>
          </a:prstGeom>
          <a:noFill/>
        </p:spPr>
      </p:pic>
      <p:pic>
        <p:nvPicPr>
          <p:cNvPr id="24590" name="Picture 1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1196975" cy="1492250"/>
          </a:xfrm>
          <a:prstGeom prst="rect">
            <a:avLst/>
          </a:prstGeom>
          <a:noFill/>
        </p:spPr>
      </p:pic>
      <p:pic>
        <p:nvPicPr>
          <p:cNvPr id="24589" name="Рисунок 1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1431925"/>
            <a:ext cx="1035050" cy="1019175"/>
          </a:xfrm>
          <a:prstGeom prst="rect">
            <a:avLst/>
          </a:prstGeom>
          <a:noFill/>
        </p:spPr>
      </p:pic>
      <p:pic>
        <p:nvPicPr>
          <p:cNvPr id="24585" name="Рисунок 4" descr="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1928813" cy="1379538"/>
          </a:xfrm>
          <a:prstGeom prst="rect">
            <a:avLst/>
          </a:prstGeom>
          <a:noFill/>
        </p:spPr>
      </p:pic>
      <p:pic>
        <p:nvPicPr>
          <p:cNvPr id="24586" name="Picture 10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561521">
            <a:off x="6684129" y="1113679"/>
            <a:ext cx="882650" cy="704850"/>
          </a:xfrm>
          <a:prstGeom prst="rect">
            <a:avLst/>
          </a:prstGeom>
          <a:noFill/>
        </p:spPr>
      </p:pic>
      <p:sp>
        <p:nvSpPr>
          <p:cNvPr id="24587" name="Freeform 11"/>
          <p:cNvSpPr>
            <a:spLocks/>
          </p:cNvSpPr>
          <p:nvPr/>
        </p:nvSpPr>
        <p:spPr bwMode="auto">
          <a:xfrm>
            <a:off x="7092280" y="1412776"/>
            <a:ext cx="514351" cy="828675"/>
          </a:xfrm>
          <a:custGeom>
            <a:avLst/>
            <a:gdLst/>
            <a:ahLst/>
            <a:cxnLst>
              <a:cxn ang="0">
                <a:pos x="225" y="165"/>
              </a:cxn>
              <a:cxn ang="0">
                <a:pos x="315" y="225"/>
              </a:cxn>
              <a:cxn ang="0">
                <a:pos x="375" y="240"/>
              </a:cxn>
              <a:cxn ang="0">
                <a:pos x="525" y="645"/>
              </a:cxn>
              <a:cxn ang="0">
                <a:pos x="615" y="1125"/>
              </a:cxn>
              <a:cxn ang="0">
                <a:pos x="645" y="1215"/>
              </a:cxn>
              <a:cxn ang="0">
                <a:pos x="690" y="1305"/>
              </a:cxn>
              <a:cxn ang="0">
                <a:pos x="720" y="1260"/>
              </a:cxn>
              <a:cxn ang="0">
                <a:pos x="765" y="1230"/>
              </a:cxn>
              <a:cxn ang="0">
                <a:pos x="795" y="1140"/>
              </a:cxn>
              <a:cxn ang="0">
                <a:pos x="810" y="1095"/>
              </a:cxn>
              <a:cxn ang="0">
                <a:pos x="795" y="855"/>
              </a:cxn>
              <a:cxn ang="0">
                <a:pos x="720" y="675"/>
              </a:cxn>
              <a:cxn ang="0">
                <a:pos x="705" y="390"/>
              </a:cxn>
              <a:cxn ang="0">
                <a:pos x="675" y="285"/>
              </a:cxn>
              <a:cxn ang="0">
                <a:pos x="630" y="255"/>
              </a:cxn>
              <a:cxn ang="0">
                <a:pos x="495" y="165"/>
              </a:cxn>
              <a:cxn ang="0">
                <a:pos x="330" y="90"/>
              </a:cxn>
              <a:cxn ang="0">
                <a:pos x="0" y="0"/>
              </a:cxn>
              <a:cxn ang="0">
                <a:pos x="375" y="255"/>
              </a:cxn>
              <a:cxn ang="0">
                <a:pos x="330" y="180"/>
              </a:cxn>
            </a:cxnLst>
            <a:rect l="0" t="0" r="r" b="b"/>
            <a:pathLst>
              <a:path w="810" h="1305">
                <a:moveTo>
                  <a:pt x="225" y="165"/>
                </a:moveTo>
                <a:cubicBezTo>
                  <a:pt x="397" y="208"/>
                  <a:pt x="191" y="142"/>
                  <a:pt x="315" y="225"/>
                </a:cubicBezTo>
                <a:cubicBezTo>
                  <a:pt x="332" y="236"/>
                  <a:pt x="355" y="235"/>
                  <a:pt x="375" y="240"/>
                </a:cubicBezTo>
                <a:cubicBezTo>
                  <a:pt x="455" y="361"/>
                  <a:pt x="497" y="503"/>
                  <a:pt x="525" y="645"/>
                </a:cubicBezTo>
                <a:cubicBezTo>
                  <a:pt x="533" y="823"/>
                  <a:pt x="488" y="998"/>
                  <a:pt x="615" y="1125"/>
                </a:cubicBezTo>
                <a:cubicBezTo>
                  <a:pt x="625" y="1155"/>
                  <a:pt x="627" y="1189"/>
                  <a:pt x="645" y="1215"/>
                </a:cubicBezTo>
                <a:cubicBezTo>
                  <a:pt x="684" y="1273"/>
                  <a:pt x="669" y="1243"/>
                  <a:pt x="690" y="1305"/>
                </a:cubicBezTo>
                <a:cubicBezTo>
                  <a:pt x="700" y="1290"/>
                  <a:pt x="707" y="1273"/>
                  <a:pt x="720" y="1260"/>
                </a:cubicBezTo>
                <a:cubicBezTo>
                  <a:pt x="733" y="1247"/>
                  <a:pt x="755" y="1245"/>
                  <a:pt x="765" y="1230"/>
                </a:cubicBezTo>
                <a:cubicBezTo>
                  <a:pt x="782" y="1203"/>
                  <a:pt x="785" y="1170"/>
                  <a:pt x="795" y="1140"/>
                </a:cubicBezTo>
                <a:cubicBezTo>
                  <a:pt x="800" y="1125"/>
                  <a:pt x="810" y="1095"/>
                  <a:pt x="810" y="1095"/>
                </a:cubicBezTo>
                <a:cubicBezTo>
                  <a:pt x="805" y="1015"/>
                  <a:pt x="806" y="934"/>
                  <a:pt x="795" y="855"/>
                </a:cubicBezTo>
                <a:cubicBezTo>
                  <a:pt x="785" y="783"/>
                  <a:pt x="742" y="741"/>
                  <a:pt x="720" y="675"/>
                </a:cubicBezTo>
                <a:cubicBezTo>
                  <a:pt x="715" y="580"/>
                  <a:pt x="713" y="485"/>
                  <a:pt x="705" y="390"/>
                </a:cubicBezTo>
                <a:cubicBezTo>
                  <a:pt x="705" y="387"/>
                  <a:pt x="682" y="294"/>
                  <a:pt x="675" y="285"/>
                </a:cubicBezTo>
                <a:cubicBezTo>
                  <a:pt x="664" y="271"/>
                  <a:pt x="644" y="267"/>
                  <a:pt x="630" y="255"/>
                </a:cubicBezTo>
                <a:cubicBezTo>
                  <a:pt x="581" y="214"/>
                  <a:pt x="557" y="186"/>
                  <a:pt x="495" y="165"/>
                </a:cubicBezTo>
                <a:cubicBezTo>
                  <a:pt x="441" y="84"/>
                  <a:pt x="426" y="114"/>
                  <a:pt x="330" y="90"/>
                </a:cubicBezTo>
                <a:cubicBezTo>
                  <a:pt x="219" y="62"/>
                  <a:pt x="116" y="0"/>
                  <a:pt x="0" y="0"/>
                </a:cubicBezTo>
                <a:lnTo>
                  <a:pt x="375" y="255"/>
                </a:lnTo>
                <a:lnTo>
                  <a:pt x="330" y="18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628800"/>
            <a:ext cx="1905000" cy="1379537"/>
          </a:xfrm>
          <a:prstGeom prst="rect">
            <a:avLst/>
          </a:prstGeom>
          <a:noFill/>
        </p:spPr>
      </p:pic>
      <p:pic>
        <p:nvPicPr>
          <p:cNvPr id="24577" name="Рисунок 5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77072"/>
            <a:ext cx="1809751" cy="1668462"/>
          </a:xfrm>
          <a:prstGeom prst="rect">
            <a:avLst/>
          </a:prstGeom>
          <a:noFill/>
        </p:spPr>
      </p:pic>
      <p:pic>
        <p:nvPicPr>
          <p:cNvPr id="24582" name="Рисунок 6" descr="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365198">
            <a:off x="4955576" y="3522883"/>
            <a:ext cx="709612" cy="882650"/>
          </a:xfrm>
          <a:prstGeom prst="rect">
            <a:avLst/>
          </a:prstGeom>
          <a:noFill/>
        </p:spPr>
      </p:pic>
      <p:sp>
        <p:nvSpPr>
          <p:cNvPr id="24581" name="Freeform 5"/>
          <p:cNvSpPr>
            <a:spLocks/>
          </p:cNvSpPr>
          <p:nvPr/>
        </p:nvSpPr>
        <p:spPr bwMode="auto">
          <a:xfrm>
            <a:off x="4788024" y="3861048"/>
            <a:ext cx="576262" cy="873125"/>
          </a:xfrm>
          <a:custGeom>
            <a:avLst/>
            <a:gdLst/>
            <a:ahLst/>
            <a:cxnLst>
              <a:cxn ang="0">
                <a:pos x="832" y="0"/>
              </a:cxn>
              <a:cxn ang="0">
                <a:pos x="457" y="270"/>
              </a:cxn>
              <a:cxn ang="0">
                <a:pos x="247" y="330"/>
              </a:cxn>
              <a:cxn ang="0">
                <a:pos x="172" y="480"/>
              </a:cxn>
              <a:cxn ang="0">
                <a:pos x="157" y="525"/>
              </a:cxn>
              <a:cxn ang="0">
                <a:pos x="112" y="570"/>
              </a:cxn>
              <a:cxn ang="0">
                <a:pos x="52" y="720"/>
              </a:cxn>
              <a:cxn ang="0">
                <a:pos x="52" y="1170"/>
              </a:cxn>
              <a:cxn ang="0">
                <a:pos x="67" y="1320"/>
              </a:cxn>
              <a:cxn ang="0">
                <a:pos x="82" y="1365"/>
              </a:cxn>
              <a:cxn ang="0">
                <a:pos x="127" y="1200"/>
              </a:cxn>
              <a:cxn ang="0">
                <a:pos x="217" y="975"/>
              </a:cxn>
              <a:cxn ang="0">
                <a:pos x="277" y="795"/>
              </a:cxn>
              <a:cxn ang="0">
                <a:pos x="367" y="705"/>
              </a:cxn>
              <a:cxn ang="0">
                <a:pos x="397" y="660"/>
              </a:cxn>
              <a:cxn ang="0">
                <a:pos x="442" y="630"/>
              </a:cxn>
              <a:cxn ang="0">
                <a:pos x="532" y="450"/>
              </a:cxn>
              <a:cxn ang="0">
                <a:pos x="637" y="405"/>
              </a:cxn>
              <a:cxn ang="0">
                <a:pos x="652" y="360"/>
              </a:cxn>
              <a:cxn ang="0">
                <a:pos x="697" y="330"/>
              </a:cxn>
              <a:cxn ang="0">
                <a:pos x="847" y="240"/>
              </a:cxn>
              <a:cxn ang="0">
                <a:pos x="907" y="180"/>
              </a:cxn>
              <a:cxn ang="0">
                <a:pos x="832" y="0"/>
              </a:cxn>
            </a:cxnLst>
            <a:rect l="0" t="0" r="r" b="b"/>
            <a:pathLst>
              <a:path w="907" h="1376">
                <a:moveTo>
                  <a:pt x="832" y="0"/>
                </a:moveTo>
                <a:cubicBezTo>
                  <a:pt x="725" y="107"/>
                  <a:pt x="601" y="216"/>
                  <a:pt x="457" y="270"/>
                </a:cubicBezTo>
                <a:cubicBezTo>
                  <a:pt x="390" y="295"/>
                  <a:pt x="316" y="307"/>
                  <a:pt x="247" y="330"/>
                </a:cubicBezTo>
                <a:cubicBezTo>
                  <a:pt x="216" y="377"/>
                  <a:pt x="194" y="428"/>
                  <a:pt x="172" y="480"/>
                </a:cubicBezTo>
                <a:cubicBezTo>
                  <a:pt x="166" y="495"/>
                  <a:pt x="166" y="512"/>
                  <a:pt x="157" y="525"/>
                </a:cubicBezTo>
                <a:cubicBezTo>
                  <a:pt x="145" y="543"/>
                  <a:pt x="126" y="554"/>
                  <a:pt x="112" y="570"/>
                </a:cubicBezTo>
                <a:cubicBezTo>
                  <a:pt x="75" y="615"/>
                  <a:pt x="66" y="665"/>
                  <a:pt x="52" y="720"/>
                </a:cubicBezTo>
                <a:cubicBezTo>
                  <a:pt x="36" y="876"/>
                  <a:pt x="0" y="1014"/>
                  <a:pt x="52" y="1170"/>
                </a:cubicBezTo>
                <a:cubicBezTo>
                  <a:pt x="57" y="1220"/>
                  <a:pt x="59" y="1270"/>
                  <a:pt x="67" y="1320"/>
                </a:cubicBezTo>
                <a:cubicBezTo>
                  <a:pt x="69" y="1336"/>
                  <a:pt x="71" y="1376"/>
                  <a:pt x="82" y="1365"/>
                </a:cubicBezTo>
                <a:cubicBezTo>
                  <a:pt x="102" y="1345"/>
                  <a:pt x="120" y="1230"/>
                  <a:pt x="127" y="1200"/>
                </a:cubicBezTo>
                <a:cubicBezTo>
                  <a:pt x="146" y="1116"/>
                  <a:pt x="165" y="1044"/>
                  <a:pt x="217" y="975"/>
                </a:cubicBezTo>
                <a:cubicBezTo>
                  <a:pt x="237" y="915"/>
                  <a:pt x="257" y="855"/>
                  <a:pt x="277" y="795"/>
                </a:cubicBezTo>
                <a:cubicBezTo>
                  <a:pt x="290" y="755"/>
                  <a:pt x="343" y="740"/>
                  <a:pt x="367" y="705"/>
                </a:cubicBezTo>
                <a:cubicBezTo>
                  <a:pt x="377" y="690"/>
                  <a:pt x="384" y="673"/>
                  <a:pt x="397" y="660"/>
                </a:cubicBezTo>
                <a:cubicBezTo>
                  <a:pt x="410" y="647"/>
                  <a:pt x="427" y="640"/>
                  <a:pt x="442" y="630"/>
                </a:cubicBezTo>
                <a:cubicBezTo>
                  <a:pt x="454" y="595"/>
                  <a:pt x="488" y="465"/>
                  <a:pt x="532" y="450"/>
                </a:cubicBezTo>
                <a:cubicBezTo>
                  <a:pt x="598" y="428"/>
                  <a:pt x="563" y="442"/>
                  <a:pt x="637" y="405"/>
                </a:cubicBezTo>
                <a:cubicBezTo>
                  <a:pt x="642" y="390"/>
                  <a:pt x="642" y="372"/>
                  <a:pt x="652" y="360"/>
                </a:cubicBezTo>
                <a:cubicBezTo>
                  <a:pt x="663" y="346"/>
                  <a:pt x="683" y="342"/>
                  <a:pt x="697" y="330"/>
                </a:cubicBezTo>
                <a:cubicBezTo>
                  <a:pt x="753" y="283"/>
                  <a:pt x="775" y="264"/>
                  <a:pt x="847" y="240"/>
                </a:cubicBezTo>
                <a:cubicBezTo>
                  <a:pt x="883" y="186"/>
                  <a:pt x="861" y="203"/>
                  <a:pt x="907" y="180"/>
                </a:cubicBezTo>
                <a:lnTo>
                  <a:pt x="832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/>
          <p:cNvSpPr>
            <a:spLocks noChangeShapeType="1"/>
          </p:cNvSpPr>
          <p:nvPr/>
        </p:nvSpPr>
        <p:spPr bwMode="auto">
          <a:xfrm>
            <a:off x="3923928" y="3789040"/>
            <a:ext cx="228600" cy="2190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9" name="AutoShape 3"/>
          <p:cNvSpPr>
            <a:spLocks noChangeShapeType="1"/>
          </p:cNvSpPr>
          <p:nvPr/>
        </p:nvSpPr>
        <p:spPr bwMode="auto">
          <a:xfrm flipH="1">
            <a:off x="4067944" y="3789040"/>
            <a:ext cx="285750" cy="4667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293096"/>
            <a:ext cx="1905000" cy="1379538"/>
          </a:xfrm>
          <a:prstGeom prst="rect">
            <a:avLst/>
          </a:prstGeom>
          <a:noFill/>
        </p:spPr>
      </p:pic>
      <p:pic>
        <p:nvPicPr>
          <p:cNvPr id="24584" name="Рисунок 9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3717032"/>
            <a:ext cx="688975" cy="1477962"/>
          </a:xfrm>
          <a:prstGeom prst="rect">
            <a:avLst/>
          </a:prstGeom>
          <a:noFill/>
        </p:spPr>
      </p:pic>
      <p:pic>
        <p:nvPicPr>
          <p:cNvPr id="19" name="Рисунок 18" descr="C:\Users\1\Desktop\1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512982">
            <a:off x="5054393" y="630137"/>
            <a:ext cx="494319" cy="17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1\Desktop\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1039091" cy="101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0</Words>
  <Application>Microsoft Office PowerPoint</Application>
  <PresentationFormat>Экран (4:3)</PresentationFormat>
  <Paragraphs>0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Юленька</cp:lastModifiedBy>
  <cp:revision>35</cp:revision>
  <dcterms:created xsi:type="dcterms:W3CDTF">2012-12-03T03:39:50Z</dcterms:created>
  <dcterms:modified xsi:type="dcterms:W3CDTF">2012-12-10T13:51:45Z</dcterms:modified>
</cp:coreProperties>
</file>