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B050">
                <a:alpha val="90000"/>
              </a:srgb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00108"/>
            <a:ext cx="7851648" cy="142876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«Стоп машина! Тише ход! </a:t>
            </a:r>
            <a:r>
              <a:rPr lang="ru-RU" sz="4800" dirty="0" smtClean="0"/>
              <a:t>         На </a:t>
            </a:r>
            <a:r>
              <a:rPr lang="ru-RU" sz="4800" dirty="0" smtClean="0"/>
              <a:t>дороге пешеход!»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00306"/>
            <a:ext cx="7854696" cy="100013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ru-RU" sz="2200" dirty="0" smtClean="0"/>
              <a:t>Совместная деятельность по правилам дорожного </a:t>
            </a:r>
            <a:r>
              <a:rPr lang="ru-RU" sz="2200" dirty="0" smtClean="0"/>
              <a:t>движения    во </a:t>
            </a:r>
            <a:r>
              <a:rPr lang="ru-RU" sz="2200" dirty="0" smtClean="0"/>
              <a:t>2 – ой младшей группе.</a:t>
            </a:r>
          </a:p>
          <a:p>
            <a:pPr algn="l"/>
            <a:r>
              <a:rPr lang="ru-RU" sz="2000" dirty="0" smtClean="0"/>
              <a:t>                                               </a:t>
            </a:r>
            <a:endParaRPr lang="ru-RU" sz="2000" dirty="0"/>
          </a:p>
        </p:txBody>
      </p:sp>
      <p:pic>
        <p:nvPicPr>
          <p:cNvPr id="1026" name="Picture 2" descr="C:\Users\xxx\Desktop\садик\krona_svetofor_nezn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86124"/>
            <a:ext cx="2428892" cy="333375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857620" y="5572140"/>
            <a:ext cx="5286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воспитатель  </a:t>
            </a:r>
            <a:r>
              <a:rPr lang="ru-RU" sz="2200" dirty="0" smtClean="0"/>
              <a:t>Чудаковская</a:t>
            </a:r>
            <a:r>
              <a:rPr lang="ru-RU" sz="2200" dirty="0" smtClean="0"/>
              <a:t> </a:t>
            </a:r>
            <a:r>
              <a:rPr lang="ru-RU" sz="2200" dirty="0" smtClean="0"/>
              <a:t>А.Н.          2012г.</a:t>
            </a:r>
            <a:endParaRPr lang="ru-RU" sz="2200" dirty="0"/>
          </a:p>
        </p:txBody>
      </p:sp>
      <p:pic>
        <p:nvPicPr>
          <p:cNvPr id="7" name="Рисунок 6" descr="http://www.mbdou45.ru/files/2a538dbb136bd1e478aed670bf81730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7562"/>
            <a:ext cx="3571900" cy="2071702"/>
          </a:xfrm>
          <a:prstGeom prst="rect">
            <a:avLst/>
          </a:prstGeom>
          <a:ln>
            <a:solidFill>
              <a:schemeClr val="accent3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8043890" cy="79608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Задачи:</a:t>
            </a:r>
            <a:endParaRPr lang="ru-RU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Закрепить и расширить знания детей о правилах дорожного движения;</a:t>
            </a:r>
            <a:endParaRPr lang="ru-RU" sz="2200" dirty="0" smtClean="0"/>
          </a:p>
          <a:p>
            <a:r>
              <a:rPr lang="ru-RU" sz="2200" dirty="0" smtClean="0"/>
              <a:t>Познакомить с работой светофора и назначении его сигналов;</a:t>
            </a:r>
            <a:endParaRPr lang="ru-RU" sz="2200" dirty="0" smtClean="0"/>
          </a:p>
          <a:p>
            <a:r>
              <a:rPr lang="ru-RU" sz="2200" dirty="0" smtClean="0"/>
              <a:t>Познакомить с назначением пешеходного перехода;</a:t>
            </a:r>
            <a:endParaRPr lang="ru-RU" sz="2200" dirty="0" smtClean="0"/>
          </a:p>
          <a:p>
            <a:r>
              <a:rPr lang="ru-RU" sz="2200" dirty="0" smtClean="0"/>
              <a:t>Воспитывать желание применять в игре полученные ранее знания о правилах дорожного </a:t>
            </a:r>
            <a:r>
              <a:rPr lang="ru-RU" sz="2200" dirty="0" smtClean="0"/>
              <a:t>движения;</a:t>
            </a:r>
            <a:endParaRPr lang="ru-RU" sz="2200" dirty="0" smtClean="0"/>
          </a:p>
          <a:p>
            <a:r>
              <a:rPr lang="ru-RU" sz="2200" dirty="0" smtClean="0"/>
              <a:t>Научить детей ответственности за свое поведение на дороге, взаимопомощи и отзывчивому отношению друг другу;</a:t>
            </a:r>
            <a:r>
              <a:rPr lang="ru-RU" sz="2200" dirty="0" smtClean="0"/>
              <a:t> </a:t>
            </a:r>
            <a:endParaRPr lang="ru-RU" sz="2200" dirty="0" smtClean="0"/>
          </a:p>
          <a:p>
            <a:r>
              <a:rPr lang="ru-RU" sz="2200" dirty="0" smtClean="0"/>
              <a:t> Обратить внимание родителей на повышение ответственности за соблюдение правил дорожного движения.</a:t>
            </a:r>
            <a:endParaRPr lang="ru-RU" sz="2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43504" y="2643182"/>
            <a:ext cx="37862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Разных три имеет глаза, но откроет их не сразу, 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Если глаз откроет красный. 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Стоп! Идти нельзя, опасно! 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Желтый глаз - погоди! 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А зеленый - проходи!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(светофор)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Пусть движутся потоками машины, 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Водители спокойствие хранят 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Ведь правила движения едины - 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Для взрослых пешеходов и ребят.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3076" name="Picture 4" descr="C:\Users\xxx\Desktop\S8000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62" t="6510" r="15777" b="26763"/>
          <a:stretch>
            <a:fillRect/>
          </a:stretch>
        </p:blipFill>
        <p:spPr bwMode="auto">
          <a:xfrm>
            <a:off x="214282" y="2643182"/>
            <a:ext cx="4572032" cy="392909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077" name="Picture 5" descr="C:\Users\xxx\Desktop\садик\4706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785794"/>
            <a:ext cx="3786214" cy="171451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85720" y="928670"/>
            <a:ext cx="44291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Раньше счёта и письма,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Рисованья, чтенья,</a:t>
            </a:r>
            <a:b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Всем ребятам нужно знать</a:t>
            </a:r>
            <a:b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Азбуку …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(Движенья.)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Продуктивная деятельность        </a:t>
            </a:r>
            <a:endParaRPr lang="ru-RU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xxx\Desktop\S8000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011" b="7294"/>
          <a:stretch>
            <a:fillRect/>
          </a:stretch>
        </p:blipFill>
        <p:spPr bwMode="auto">
          <a:xfrm>
            <a:off x="285720" y="3143248"/>
            <a:ext cx="4071966" cy="33575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51" name="Picture 3" descr="C:\Users\xxx\Desktop\S8000127.JPG"/>
          <p:cNvPicPr>
            <a:picLocks noChangeAspect="1" noChangeArrowheads="1"/>
          </p:cNvPicPr>
          <p:nvPr/>
        </p:nvPicPr>
        <p:blipFill>
          <a:blip r:embed="rId3" cstate="print"/>
          <a:srcRect l="12963" t="8889" r="5556" b="8889"/>
          <a:stretch>
            <a:fillRect/>
          </a:stretch>
        </p:blipFill>
        <p:spPr bwMode="auto">
          <a:xfrm>
            <a:off x="4714876" y="3143248"/>
            <a:ext cx="4214842" cy="33575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55" name="Picture 7" descr="http://cs407018.userapi.com/v407018092/30ce/P3xm9nD_6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714488"/>
            <a:ext cx="1571636" cy="12697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5500694" y="2214554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Аппликация        «Весёлый светофор»</a:t>
            </a:r>
            <a:endParaRPr lang="ru-RU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2214555"/>
            <a:ext cx="321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Рисование «Пешеходный переход»</a:t>
            </a:r>
            <a:endParaRPr lang="ru-RU" sz="2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Игровая деятельность</a:t>
            </a:r>
            <a:endParaRPr lang="ru-RU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7" name="Picture 1" descr="C:\Users\xxx\Desktop\S8000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977"/>
          <a:stretch>
            <a:fillRect/>
          </a:stretch>
        </p:blipFill>
        <p:spPr bwMode="auto">
          <a:xfrm>
            <a:off x="1500166" y="4000504"/>
            <a:ext cx="2928958" cy="26415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098" name="Picture 2" descr="C:\Users\xxx\Desktop\S8000120.JPG"/>
          <p:cNvPicPr>
            <a:picLocks noChangeAspect="1" noChangeArrowheads="1"/>
          </p:cNvPicPr>
          <p:nvPr/>
        </p:nvPicPr>
        <p:blipFill>
          <a:blip r:embed="rId3" cstate="print"/>
          <a:srcRect l="6818" r="4545" b="9091"/>
          <a:stretch>
            <a:fillRect/>
          </a:stretch>
        </p:blipFill>
        <p:spPr bwMode="auto">
          <a:xfrm>
            <a:off x="4714876" y="1500174"/>
            <a:ext cx="2714644" cy="23519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099" name="Picture 3" descr="C:\Users\xxx\Desktop\S8000121.JPG"/>
          <p:cNvPicPr>
            <a:picLocks noChangeAspect="1" noChangeArrowheads="1"/>
          </p:cNvPicPr>
          <p:nvPr/>
        </p:nvPicPr>
        <p:blipFill>
          <a:blip r:embed="rId4" cstate="print"/>
          <a:srcRect r="8108" b="9910"/>
          <a:stretch>
            <a:fillRect/>
          </a:stretch>
        </p:blipFill>
        <p:spPr bwMode="auto">
          <a:xfrm>
            <a:off x="4714876" y="4000504"/>
            <a:ext cx="2857520" cy="26432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7786710" y="4214818"/>
            <a:ext cx="114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Д/и «найди нужный цвет»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72396" y="1928802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С/р. игра «весёлый светофор»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214818"/>
            <a:ext cx="1428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Д/и «назови спец. транспорт»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1928802"/>
            <a:ext cx="1428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С/р. игра «Юный регулировщик»</a:t>
            </a:r>
            <a:endParaRPr lang="ru-RU" dirty="0"/>
          </a:p>
        </p:txBody>
      </p:sp>
      <p:pic>
        <p:nvPicPr>
          <p:cNvPr id="13" name="Рисунок 12" descr="http://savroo.iv-edu.ru/roo/2012/4/foto/a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1500174"/>
            <a:ext cx="2857520" cy="2357454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Работа с родителями</a:t>
            </a:r>
            <a:endParaRPr lang="ru-RU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http://cs10576.vkontakte.ru/u12737042/-14/x_93a53f7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2643206" cy="2000264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</p:pic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285720" y="3571876"/>
            <a:ext cx="1857388" cy="1357322"/>
          </a:xfrm>
          <a:prstGeom prst="rect">
            <a:avLst/>
          </a:prstGeom>
        </p:spPr>
        <p:txBody>
          <a:bodyPr wrap="none" fromWordArt="1" anchor="ctr">
            <a:prstTxWarp prst="textInflate">
              <a:avLst>
                <a:gd name="adj" fmla="val 13634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0066FF"/>
              </a:solidFill>
              <a:cs typeface="Times New Roman"/>
            </a:endParaRPr>
          </a:p>
        </p:txBody>
      </p:sp>
      <p:pic>
        <p:nvPicPr>
          <p:cNvPr id="1026" name="Picture 2" descr="C:\Users\xxx\Desktop\S8000131.JPG"/>
          <p:cNvPicPr>
            <a:picLocks noChangeAspect="1" noChangeArrowheads="1"/>
          </p:cNvPicPr>
          <p:nvPr/>
        </p:nvPicPr>
        <p:blipFill>
          <a:blip r:embed="rId3" cstate="print"/>
          <a:srcRect l="3659" t="6173" r="2439" b="8943"/>
          <a:stretch>
            <a:fillRect/>
          </a:stretch>
        </p:blipFill>
        <p:spPr bwMode="auto">
          <a:xfrm>
            <a:off x="3143240" y="2000240"/>
            <a:ext cx="5795408" cy="392909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</p:pic>
      <p:pic>
        <p:nvPicPr>
          <p:cNvPr id="1027" name="Picture 3" descr="C:\Users\xxx\Desktop\садик\833006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357694"/>
            <a:ext cx="1143008" cy="131596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</p:pic>
      <p:pic>
        <p:nvPicPr>
          <p:cNvPr id="1028" name="Picture 4" descr="C:\Users\xxx\Desktop\садик\5_35_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5429264"/>
            <a:ext cx="1216474" cy="1214446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382</TotalTime>
  <Words>208</Words>
  <PresentationFormat>Экран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«Стоп машина! Тише ход!          На дороге пешеход!»</vt:lpstr>
      <vt:lpstr>Задачи:</vt:lpstr>
      <vt:lpstr>Слайд 3</vt:lpstr>
      <vt:lpstr>Продуктивная деятельность        </vt:lpstr>
      <vt:lpstr>Игровая деятельность</vt:lpstr>
      <vt:lpstr>Работа с родителями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xxx</cp:lastModifiedBy>
  <cp:revision>55</cp:revision>
  <dcterms:created xsi:type="dcterms:W3CDTF">2012-12-06T14:45:15Z</dcterms:created>
  <dcterms:modified xsi:type="dcterms:W3CDTF">2012-12-14T18:30:45Z</dcterms:modified>
</cp:coreProperties>
</file>