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6E57-7E30-4899-AC43-E790A62B01A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13AE-BFD3-491A-9A4B-02EC9809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32"/>
            <a:ext cx="9144000" cy="6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ллрр</dc:creator>
  <cp:lastModifiedBy>ллрр</cp:lastModifiedBy>
  <cp:revision>8</cp:revision>
  <dcterms:created xsi:type="dcterms:W3CDTF">2013-02-21T10:23:03Z</dcterms:created>
  <dcterms:modified xsi:type="dcterms:W3CDTF">2013-02-21T11:09:24Z</dcterms:modified>
</cp:coreProperties>
</file>