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2D7360-A857-415E-9E92-8295E6B089FA}" type="datetimeFigureOut">
              <a:rPr lang="ru-RU" smtClean="0"/>
              <a:t>31.10.2013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8BFE14-DA9F-492B-ADCE-6F398CDA27AE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Можно или нельзя?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645024"/>
            <a:ext cx="5114778" cy="1101248"/>
          </a:xfrm>
        </p:spPr>
        <p:txBody>
          <a:bodyPr/>
          <a:lstStyle/>
          <a:p>
            <a:r>
              <a:rPr lang="ru-RU" dirty="0" smtClean="0"/>
              <a:t>Безопасность на дороге.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768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Правильно ли переходят дорогу?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680808"/>
              </p:ext>
            </p:extLst>
          </p:nvPr>
        </p:nvGraphicFramePr>
        <p:xfrm>
          <a:off x="1187625" y="2352211"/>
          <a:ext cx="5400600" cy="4317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Документ" r:id="rId4" imgW="5944974" imgH="4752680" progId="Word.Document.12">
                  <p:embed/>
                </p:oleObj>
              </mc:Choice>
              <mc:Fallback>
                <p:oleObj name="Документ" r:id="rId4" imgW="5944974" imgH="47526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5" y="2352211"/>
                        <a:ext cx="5400600" cy="4317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нельзя переходить улицу пред автобусом?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64904"/>
            <a:ext cx="5317071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90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ездить на велосипеде по дороге?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48745"/>
            <a:ext cx="6163885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0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светофор говорит можно,  а какой нельзя?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370" y="2714623"/>
            <a:ext cx="3838410" cy="373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11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Презентацию выполнила воспитатель МБДОУ-</a:t>
            </a:r>
            <a:br>
              <a:rPr lang="ru-RU" sz="1200" dirty="0" smtClean="0"/>
            </a:br>
            <a:r>
              <a:rPr lang="ru-RU" sz="1200" dirty="0" smtClean="0"/>
              <a:t>детский сад с Малая Быковка</a:t>
            </a:r>
            <a:br>
              <a:rPr lang="ru-RU" sz="1200" dirty="0" smtClean="0"/>
            </a:br>
            <a:r>
              <a:rPr lang="ru-RU" sz="1200" dirty="0" smtClean="0"/>
              <a:t> </a:t>
            </a:r>
            <a:r>
              <a:rPr lang="ru-RU" sz="1200" dirty="0" err="1" smtClean="0"/>
              <a:t>Жингалеева</a:t>
            </a:r>
            <a:r>
              <a:rPr lang="ru-RU" sz="1200" dirty="0" smtClean="0"/>
              <a:t> К. Б</a:t>
            </a:r>
            <a:br>
              <a:rPr lang="ru-RU" sz="1200" dirty="0" smtClean="0"/>
            </a:br>
            <a:r>
              <a:rPr lang="ru-RU" sz="1200" dirty="0" smtClean="0"/>
              <a:t>использовала картинки Яндекс</a:t>
            </a: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02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40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Изящная</vt:lpstr>
      <vt:lpstr>Документ</vt:lpstr>
      <vt:lpstr>Можно или нельзя?</vt:lpstr>
      <vt:lpstr>Правильно ли переходят дорогу?</vt:lpstr>
      <vt:lpstr>Почему нельзя переходить улицу пред автобусом?</vt:lpstr>
      <vt:lpstr>Можно ездить на велосипеде по дороге?</vt:lpstr>
      <vt:lpstr>Какой светофор говорит можно,  а какой нельзя?</vt:lpstr>
      <vt:lpstr>Презентацию выполнила воспитатель МБДОУ- детский сад с Малая Быковка  Жингалеева К. Б использовала картинки Яндекс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Можно или нельзя?</dc:title>
  <dc:creator>User</dc:creator>
  <cp:lastModifiedBy>User</cp:lastModifiedBy>
  <cp:revision>4</cp:revision>
  <dcterms:created xsi:type="dcterms:W3CDTF">2013-10-31T12:33:19Z</dcterms:created>
  <dcterms:modified xsi:type="dcterms:W3CDTF">2013-10-31T12:51:22Z</dcterms:modified>
</cp:coreProperties>
</file>