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4" r:id="rId4"/>
    <p:sldId id="265" r:id="rId5"/>
    <p:sldId id="257" r:id="rId6"/>
    <p:sldId id="259" r:id="rId7"/>
    <p:sldId id="260" r:id="rId8"/>
    <p:sldId id="261" r:id="rId9"/>
    <p:sldId id="258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5" descr="more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8" descr="gens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805" y="3444873"/>
            <a:ext cx="4972390" cy="333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47074" y="1340768"/>
            <a:ext cx="68936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Презентация проекта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</a:t>
            </a: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ода основа жизни»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211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34371_1280_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WordArt 5"/>
          <p:cNvSpPr>
            <a:spLocks noChangeArrowheads="1" noChangeShapeType="1" noTextEdit="1"/>
          </p:cNvSpPr>
          <p:nvPr/>
        </p:nvSpPr>
        <p:spPr bwMode="auto">
          <a:xfrm>
            <a:off x="1116013" y="188913"/>
            <a:ext cx="74168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Какая   бывает   вода?</a:t>
            </a:r>
          </a:p>
        </p:txBody>
      </p:sp>
      <p:sp>
        <p:nvSpPr>
          <p:cNvPr id="41988" name="WordArt 12"/>
          <p:cNvSpPr>
            <a:spLocks noChangeArrowheads="1" noChangeShapeType="1" noTextEdit="1"/>
          </p:cNvSpPr>
          <p:nvPr/>
        </p:nvSpPr>
        <p:spPr bwMode="auto">
          <a:xfrm>
            <a:off x="684213" y="1628775"/>
            <a:ext cx="439261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питьевая</a:t>
            </a:r>
          </a:p>
        </p:txBody>
      </p:sp>
      <p:sp>
        <p:nvSpPr>
          <p:cNvPr id="41989" name="WordArt 13"/>
          <p:cNvSpPr>
            <a:spLocks noChangeArrowheads="1" noChangeShapeType="1" noTextEdit="1"/>
          </p:cNvSpPr>
          <p:nvPr/>
        </p:nvSpPr>
        <p:spPr bwMode="auto">
          <a:xfrm>
            <a:off x="611188" y="2997200"/>
            <a:ext cx="439261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столовая</a:t>
            </a:r>
          </a:p>
        </p:txBody>
      </p:sp>
      <p:sp>
        <p:nvSpPr>
          <p:cNvPr id="41990" name="WordArt 14"/>
          <p:cNvSpPr>
            <a:spLocks noChangeArrowheads="1" noChangeShapeType="1" noTextEdit="1"/>
          </p:cNvSpPr>
          <p:nvPr/>
        </p:nvSpPr>
        <p:spPr bwMode="auto">
          <a:xfrm>
            <a:off x="684213" y="4076700"/>
            <a:ext cx="4392612" cy="963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лечебная</a:t>
            </a:r>
          </a:p>
        </p:txBody>
      </p:sp>
      <p:sp>
        <p:nvSpPr>
          <p:cNvPr id="41991" name="WordArt 15"/>
          <p:cNvSpPr>
            <a:spLocks noChangeArrowheads="1" noChangeShapeType="1" noTextEdit="1"/>
          </p:cNvSpPr>
          <p:nvPr/>
        </p:nvSpPr>
        <p:spPr bwMode="auto">
          <a:xfrm>
            <a:off x="611188" y="5373688"/>
            <a:ext cx="76327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лечебно - столовая</a:t>
            </a:r>
          </a:p>
        </p:txBody>
      </p:sp>
    </p:spTree>
    <p:extLst>
      <p:ext uri="{BB962C8B-B14F-4D97-AF65-F5344CB8AC3E}">
        <p14:creationId xmlns:p14="http://schemas.microsoft.com/office/powerpoint/2010/main" val="3702397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39284_1280_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WordArt 5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784860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 в о й с т в а       в о д ы</a:t>
            </a:r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539750" y="1557338"/>
            <a:ext cx="31686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611188" y="1557338"/>
            <a:ext cx="3052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1</a:t>
            </a:r>
            <a:r>
              <a:rPr lang="ru-RU" sz="2400" b="1"/>
              <a:t>.</a:t>
            </a:r>
            <a:r>
              <a:rPr lang="ru-RU" sz="2400" b="1">
                <a:solidFill>
                  <a:schemeClr val="accent2"/>
                </a:solidFill>
              </a:rPr>
              <a:t>Вода  прозрачна.</a:t>
            </a:r>
            <a:endParaRPr lang="ru-RU"/>
          </a:p>
        </p:txBody>
      </p:sp>
      <p:sp>
        <p:nvSpPr>
          <p:cNvPr id="40966" name="Rectangle 9"/>
          <p:cNvSpPr>
            <a:spLocks noChangeArrowheads="1"/>
          </p:cNvSpPr>
          <p:nvPr/>
        </p:nvSpPr>
        <p:spPr bwMode="auto">
          <a:xfrm>
            <a:off x="539750" y="2636838"/>
            <a:ext cx="3168650" cy="577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0967" name="Text Box 11"/>
          <p:cNvSpPr txBox="1">
            <a:spLocks noChangeArrowheads="1"/>
          </p:cNvSpPr>
          <p:nvPr/>
        </p:nvSpPr>
        <p:spPr bwMode="auto">
          <a:xfrm>
            <a:off x="684213" y="2636838"/>
            <a:ext cx="295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2.Вода бесцветна.</a:t>
            </a:r>
          </a:p>
        </p:txBody>
      </p:sp>
      <p:sp>
        <p:nvSpPr>
          <p:cNvPr id="40968" name="Rectangle 12"/>
          <p:cNvSpPr>
            <a:spLocks noChangeArrowheads="1"/>
          </p:cNvSpPr>
          <p:nvPr/>
        </p:nvSpPr>
        <p:spPr bwMode="auto">
          <a:xfrm>
            <a:off x="539750" y="3933825"/>
            <a:ext cx="396081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0969" name="Text Box 14"/>
          <p:cNvSpPr txBox="1">
            <a:spLocks noChangeArrowheads="1"/>
          </p:cNvSpPr>
          <p:nvPr/>
        </p:nvSpPr>
        <p:spPr bwMode="auto">
          <a:xfrm>
            <a:off x="539750" y="4005263"/>
            <a:ext cx="3814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3.Вода не имеет запаха.</a:t>
            </a:r>
          </a:p>
        </p:txBody>
      </p:sp>
      <p:sp>
        <p:nvSpPr>
          <p:cNvPr id="40970" name="Rectangle 15"/>
          <p:cNvSpPr>
            <a:spLocks noChangeArrowheads="1"/>
          </p:cNvSpPr>
          <p:nvPr/>
        </p:nvSpPr>
        <p:spPr bwMode="auto">
          <a:xfrm>
            <a:off x="539750" y="5229225"/>
            <a:ext cx="3887788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0971" name="Text Box 17"/>
          <p:cNvSpPr txBox="1">
            <a:spLocks noChangeArrowheads="1"/>
          </p:cNvSpPr>
          <p:nvPr/>
        </p:nvSpPr>
        <p:spPr bwMode="auto">
          <a:xfrm>
            <a:off x="611188" y="5300663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4.Вода – растворитель.</a:t>
            </a:r>
          </a:p>
        </p:txBody>
      </p:sp>
      <p:sp>
        <p:nvSpPr>
          <p:cNvPr id="40972" name="Rectangle 19"/>
          <p:cNvSpPr>
            <a:spLocks noChangeArrowheads="1"/>
          </p:cNvSpPr>
          <p:nvPr/>
        </p:nvSpPr>
        <p:spPr bwMode="auto">
          <a:xfrm>
            <a:off x="4859338" y="2133600"/>
            <a:ext cx="381635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0973" name="Text Box 21"/>
          <p:cNvSpPr txBox="1">
            <a:spLocks noChangeArrowheads="1"/>
          </p:cNvSpPr>
          <p:nvPr/>
        </p:nvSpPr>
        <p:spPr bwMode="auto">
          <a:xfrm>
            <a:off x="4859338" y="2205038"/>
            <a:ext cx="3771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5. При нагревании вода</a:t>
            </a:r>
          </a:p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расширяется.</a:t>
            </a:r>
          </a:p>
        </p:txBody>
      </p:sp>
      <p:sp>
        <p:nvSpPr>
          <p:cNvPr id="40974" name="Rectangle 22"/>
          <p:cNvSpPr>
            <a:spLocks noChangeArrowheads="1"/>
          </p:cNvSpPr>
          <p:nvPr/>
        </p:nvSpPr>
        <p:spPr bwMode="auto">
          <a:xfrm>
            <a:off x="5076825" y="3933825"/>
            <a:ext cx="3887788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0975" name="Text Box 24"/>
          <p:cNvSpPr txBox="1">
            <a:spLocks noChangeArrowheads="1"/>
          </p:cNvSpPr>
          <p:nvPr/>
        </p:nvSpPr>
        <p:spPr bwMode="auto">
          <a:xfrm>
            <a:off x="5076825" y="4005263"/>
            <a:ext cx="3876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6.При охлаждении вода </a:t>
            </a:r>
          </a:p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сжимается.</a:t>
            </a:r>
          </a:p>
        </p:txBody>
      </p:sp>
    </p:spTree>
    <p:extLst>
      <p:ext uri="{BB962C8B-B14F-4D97-AF65-F5344CB8AC3E}">
        <p14:creationId xmlns:p14="http://schemas.microsoft.com/office/powerpoint/2010/main" val="3167376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водопров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7"/>
          <a:stretch>
            <a:fillRect/>
          </a:stretch>
        </p:blipFill>
        <p:spPr bwMode="auto">
          <a:xfrm>
            <a:off x="428625" y="692150"/>
            <a:ext cx="650081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3348038" y="188913"/>
            <a:ext cx="2801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i="1">
                <a:solidFill>
                  <a:srgbClr val="990099"/>
                </a:solidFill>
              </a:rPr>
              <a:t>Вода идёт в дом</a:t>
            </a:r>
          </a:p>
        </p:txBody>
      </p:sp>
      <p:pic>
        <p:nvPicPr>
          <p:cNvPr id="26628" name="Picture 6" descr="znak3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589588"/>
            <a:ext cx="176371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902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т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00125"/>
            <a:ext cx="8715375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WordArt 5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8640763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28398" dir="1593903" algn="ctr" rotWithShape="0">
                    <a:srgbClr val="660066"/>
                  </a:outerShdw>
                </a:effectLst>
                <a:latin typeface="Impact"/>
              </a:rPr>
              <a:t>Круговорот   воды   в природе</a:t>
            </a:r>
          </a:p>
        </p:txBody>
      </p:sp>
    </p:spTree>
    <p:extLst>
      <p:ext uri="{BB962C8B-B14F-4D97-AF65-F5344CB8AC3E}">
        <p14:creationId xmlns:p14="http://schemas.microsoft.com/office/powerpoint/2010/main" val="388862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водопров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7"/>
          <a:stretch>
            <a:fillRect/>
          </a:stretch>
        </p:blipFill>
        <p:spPr bwMode="auto">
          <a:xfrm>
            <a:off x="428625" y="692150"/>
            <a:ext cx="650081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3348038" y="188913"/>
            <a:ext cx="2801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i="1">
                <a:solidFill>
                  <a:srgbClr val="990099"/>
                </a:solidFill>
              </a:rPr>
              <a:t>Вода идёт в дом</a:t>
            </a:r>
          </a:p>
        </p:txBody>
      </p:sp>
      <p:pic>
        <p:nvPicPr>
          <p:cNvPr id="26628" name="Picture 6" descr="znak3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589588"/>
            <a:ext cx="176371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902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 descr="golub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61"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WordArt 5"/>
          <p:cNvSpPr>
            <a:spLocks noChangeArrowheads="1" noChangeShapeType="1" noTextEdit="1"/>
          </p:cNvSpPr>
          <p:nvPr/>
        </p:nvSpPr>
        <p:spPr bwMode="auto">
          <a:xfrm>
            <a:off x="1258888" y="115888"/>
            <a:ext cx="6913562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Водный    транспорт</a:t>
            </a:r>
          </a:p>
        </p:txBody>
      </p:sp>
      <p:sp>
        <p:nvSpPr>
          <p:cNvPr id="81924" name="Text Box 6"/>
          <p:cNvSpPr txBox="1">
            <a:spLocks noChangeArrowheads="1"/>
          </p:cNvSpPr>
          <p:nvPr/>
        </p:nvSpPr>
        <p:spPr bwMode="auto">
          <a:xfrm>
            <a:off x="1835150" y="1341438"/>
            <a:ext cx="50450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Люди дома сидеть не желают,</a:t>
            </a:r>
          </a:p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Люди плавают, ездят, летают.</a:t>
            </a:r>
          </a:p>
          <a:p>
            <a:pPr eaLnBrk="1" hangingPunct="1">
              <a:buFontTx/>
              <a:buChar char="-"/>
            </a:pPr>
            <a:r>
              <a:rPr lang="ru-RU" sz="2400" b="1">
                <a:solidFill>
                  <a:schemeClr val="accent2"/>
                </a:solidFill>
              </a:rPr>
              <a:t> До свидания!</a:t>
            </a:r>
          </a:p>
          <a:p>
            <a:pPr eaLnBrk="1" hangingPunct="1">
              <a:buFontTx/>
              <a:buChar char="-"/>
            </a:pPr>
            <a:r>
              <a:rPr lang="ru-RU" sz="2400" b="1">
                <a:solidFill>
                  <a:schemeClr val="accent2"/>
                </a:solidFill>
              </a:rPr>
              <a:t> Мы скажем соседям,</a:t>
            </a:r>
          </a:p>
          <a:p>
            <a:pPr eaLnBrk="1" hangingPunct="1">
              <a:buFontTx/>
              <a:buChar char="-"/>
            </a:pPr>
            <a:r>
              <a:rPr lang="ru-RU" sz="2400" b="1">
                <a:solidFill>
                  <a:schemeClr val="accent2"/>
                </a:solidFill>
              </a:rPr>
              <a:t> Полетим, поплывём и поедем!</a:t>
            </a:r>
          </a:p>
        </p:txBody>
      </p:sp>
      <p:pic>
        <p:nvPicPr>
          <p:cNvPr id="81925" name="Picture 8" descr="8547_1024_7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716338"/>
            <a:ext cx="3890962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9" descr="Бтрауле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6"/>
          <a:stretch>
            <a:fillRect/>
          </a:stretch>
        </p:blipFill>
        <p:spPr bwMode="auto">
          <a:xfrm>
            <a:off x="4787900" y="3716338"/>
            <a:ext cx="388620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26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276475"/>
            <a:ext cx="52562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2124075" y="188913"/>
            <a:ext cx="50609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Моем руки, моем шею.</a:t>
            </a:r>
          </a:p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Моем уши и лицо.</a:t>
            </a:r>
          </a:p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Не спеша, не спеша.</a:t>
            </a:r>
          </a:p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Чистым быть ведь так приятно,</a:t>
            </a:r>
          </a:p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Чистота – хороша!</a:t>
            </a: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250825" y="2420938"/>
            <a:ext cx="287655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Нос, умойся!</a:t>
            </a:r>
          </a:p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Мойтесь сразу</a:t>
            </a:r>
          </a:p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Оба глаза!</a:t>
            </a:r>
          </a:p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Мойтесь уши,</a:t>
            </a:r>
          </a:p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Мойся шейка,</a:t>
            </a:r>
          </a:p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Шейка, мойся</a:t>
            </a:r>
          </a:p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       хорошенько!</a:t>
            </a:r>
          </a:p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Мойся, мойся,</a:t>
            </a:r>
          </a:p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Обливайся!</a:t>
            </a:r>
          </a:p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Грязь, сдавайся!</a:t>
            </a:r>
          </a:p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Грязь, смывайся!</a:t>
            </a:r>
          </a:p>
        </p:txBody>
      </p:sp>
    </p:spTree>
    <p:extLst>
      <p:ext uri="{BB962C8B-B14F-4D97-AF65-F5344CB8AC3E}">
        <p14:creationId xmlns:p14="http://schemas.microsoft.com/office/powerpoint/2010/main" val="4117732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4"/>
          <p:cNvSpPr>
            <a:spLocks noChangeArrowheads="1" noChangeShapeType="1" noTextEdit="1"/>
          </p:cNvSpPr>
          <p:nvPr/>
        </p:nvSpPr>
        <p:spPr bwMode="auto">
          <a:xfrm>
            <a:off x="1116013" y="333375"/>
            <a:ext cx="70564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  знаетели  вы,  что  ...</a:t>
            </a:r>
          </a:p>
        </p:txBody>
      </p:sp>
      <p:sp>
        <p:nvSpPr>
          <p:cNvPr id="56323" name="AutoShape 5"/>
          <p:cNvSpPr>
            <a:spLocks noChangeArrowheads="1"/>
          </p:cNvSpPr>
          <p:nvPr/>
        </p:nvSpPr>
        <p:spPr bwMode="auto">
          <a:xfrm>
            <a:off x="250825" y="1484313"/>
            <a:ext cx="914400" cy="914400"/>
          </a:xfrm>
          <a:prstGeom prst="irregularSeal1">
            <a:avLst/>
          </a:prstGeom>
          <a:solidFill>
            <a:srgbClr val="0066CC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4" name="AutoShape 6"/>
          <p:cNvSpPr>
            <a:spLocks noChangeArrowheads="1"/>
          </p:cNvSpPr>
          <p:nvPr/>
        </p:nvSpPr>
        <p:spPr bwMode="auto">
          <a:xfrm>
            <a:off x="250825" y="2565400"/>
            <a:ext cx="914400" cy="914400"/>
          </a:xfrm>
          <a:prstGeom prst="irregularSeal1">
            <a:avLst/>
          </a:prstGeom>
          <a:solidFill>
            <a:srgbClr val="0066CC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1258888" y="1557338"/>
            <a:ext cx="7540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По нормам на каждого жителя города приходит-</a:t>
            </a:r>
          </a:p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ся  220 литров воды в сутки.</a:t>
            </a:r>
          </a:p>
        </p:txBody>
      </p:sp>
      <p:sp>
        <p:nvSpPr>
          <p:cNvPr id="56326" name="Text Box 8"/>
          <p:cNvSpPr txBox="1">
            <a:spLocks noChangeArrowheads="1"/>
          </p:cNvSpPr>
          <p:nvPr/>
        </p:nvSpPr>
        <p:spPr bwMode="auto">
          <a:xfrm>
            <a:off x="1258888" y="2708275"/>
            <a:ext cx="7756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Принимая душ в течение 5 минут, вы расходуете </a:t>
            </a:r>
          </a:p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около 100 литров воды.</a:t>
            </a:r>
          </a:p>
        </p:txBody>
      </p:sp>
      <p:sp>
        <p:nvSpPr>
          <p:cNvPr id="56327" name="AutoShape 10"/>
          <p:cNvSpPr>
            <a:spLocks noChangeArrowheads="1"/>
          </p:cNvSpPr>
          <p:nvPr/>
        </p:nvSpPr>
        <p:spPr bwMode="auto">
          <a:xfrm>
            <a:off x="250825" y="3860800"/>
            <a:ext cx="914400" cy="914400"/>
          </a:xfrm>
          <a:prstGeom prst="irregularSeal1">
            <a:avLst/>
          </a:prstGeom>
          <a:solidFill>
            <a:srgbClr val="0066CC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8" name="Text Box 11"/>
          <p:cNvSpPr txBox="1">
            <a:spLocks noChangeArrowheads="1"/>
          </p:cNvSpPr>
          <p:nvPr/>
        </p:nvSpPr>
        <p:spPr bwMode="auto">
          <a:xfrm>
            <a:off x="1187450" y="4005263"/>
            <a:ext cx="35163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Каждый раз, когда вы</a:t>
            </a:r>
          </a:p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чистите зубы, вы </a:t>
            </a:r>
          </a:p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расходуете 1 литр</a:t>
            </a:r>
          </a:p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воды.</a:t>
            </a:r>
          </a:p>
        </p:txBody>
      </p:sp>
      <p:pic>
        <p:nvPicPr>
          <p:cNvPr id="56329" name="Picture 12" descr="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79825"/>
            <a:ext cx="3889375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695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2051050" y="188913"/>
            <a:ext cx="44831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Если руки ваши в ваксе,</a:t>
            </a:r>
          </a:p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Если на нос сели кляксы,</a:t>
            </a:r>
          </a:p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Кто тогда нам первый друг?</a:t>
            </a:r>
          </a:p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Снимет грязь с лица и рук?</a:t>
            </a:r>
          </a:p>
        </p:txBody>
      </p:sp>
      <p:pic>
        <p:nvPicPr>
          <p:cNvPr id="48131" name="Picture 5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785938"/>
            <a:ext cx="7572375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667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WordArt 4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81724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Источники загрязнения воды</a:t>
            </a:r>
          </a:p>
        </p:txBody>
      </p:sp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2268538" y="1628775"/>
            <a:ext cx="5514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600" b="1">
                <a:solidFill>
                  <a:schemeClr val="accent2"/>
                </a:solidFill>
              </a:rPr>
              <a:t>сточные воды заводов</a:t>
            </a:r>
          </a:p>
        </p:txBody>
      </p:sp>
      <p:sp>
        <p:nvSpPr>
          <p:cNvPr id="60420" name="Text Box 6"/>
          <p:cNvSpPr txBox="1">
            <a:spLocks noChangeArrowheads="1"/>
          </p:cNvSpPr>
          <p:nvPr/>
        </p:nvSpPr>
        <p:spPr bwMode="auto">
          <a:xfrm>
            <a:off x="2411413" y="2636838"/>
            <a:ext cx="3749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600" b="1">
                <a:solidFill>
                  <a:schemeClr val="accent2"/>
                </a:solidFill>
              </a:rPr>
              <a:t>разливы нефти</a:t>
            </a:r>
          </a:p>
        </p:txBody>
      </p:sp>
      <p:sp>
        <p:nvSpPr>
          <p:cNvPr id="60421" name="Text Box 7"/>
          <p:cNvSpPr txBox="1">
            <a:spLocks noChangeArrowheads="1"/>
          </p:cNvSpPr>
          <p:nvPr/>
        </p:nvSpPr>
        <p:spPr bwMode="auto">
          <a:xfrm>
            <a:off x="2411413" y="3573463"/>
            <a:ext cx="42465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600" b="1">
                <a:solidFill>
                  <a:schemeClr val="accent2"/>
                </a:solidFill>
              </a:rPr>
              <a:t>мусор с кораблей</a:t>
            </a:r>
          </a:p>
        </p:txBody>
      </p:sp>
      <p:sp>
        <p:nvSpPr>
          <p:cNvPr id="60422" name="Text Box 8"/>
          <p:cNvSpPr txBox="1">
            <a:spLocks noChangeArrowheads="1"/>
          </p:cNvSpPr>
          <p:nvPr/>
        </p:nvSpPr>
        <p:spPr bwMode="auto">
          <a:xfrm>
            <a:off x="250825" y="4652963"/>
            <a:ext cx="86518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  1 л сточных вод приводит в негодность 100 л чистой</a:t>
            </a:r>
          </a:p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воды. Завод за 1 минуту сбрасывает 25 л отходов.</a:t>
            </a:r>
          </a:p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5 граммов нефтепродуктов затягивают плёнкой 50</a:t>
            </a:r>
          </a:p>
          <a:p>
            <a:pPr eaLnBrk="1" hangingPunct="1"/>
            <a:r>
              <a:rPr lang="ru-RU" sz="2400" b="1">
                <a:solidFill>
                  <a:schemeClr val="accent2"/>
                </a:solidFill>
              </a:rPr>
              <a:t>квадратных метров поверхности воды.</a:t>
            </a:r>
          </a:p>
        </p:txBody>
      </p:sp>
      <p:sp>
        <p:nvSpPr>
          <p:cNvPr id="60423" name="AutoShape 10"/>
          <p:cNvSpPr>
            <a:spLocks noChangeArrowheads="1"/>
          </p:cNvSpPr>
          <p:nvPr/>
        </p:nvSpPr>
        <p:spPr bwMode="auto">
          <a:xfrm>
            <a:off x="900113" y="1557338"/>
            <a:ext cx="792162" cy="769937"/>
          </a:xfrm>
          <a:prstGeom prst="star4">
            <a:avLst>
              <a:gd name="adj" fmla="val 12500"/>
            </a:avLst>
          </a:prstGeom>
          <a:solidFill>
            <a:srgbClr val="0066CC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24" name="AutoShape 11"/>
          <p:cNvSpPr>
            <a:spLocks noChangeArrowheads="1"/>
          </p:cNvSpPr>
          <p:nvPr/>
        </p:nvSpPr>
        <p:spPr bwMode="auto">
          <a:xfrm>
            <a:off x="900113" y="2565400"/>
            <a:ext cx="719137" cy="769938"/>
          </a:xfrm>
          <a:prstGeom prst="star4">
            <a:avLst>
              <a:gd name="adj" fmla="val 12500"/>
            </a:avLst>
          </a:prstGeom>
          <a:solidFill>
            <a:srgbClr val="0066CC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25" name="AutoShape 12"/>
          <p:cNvSpPr>
            <a:spLocks noChangeArrowheads="1"/>
          </p:cNvSpPr>
          <p:nvPr/>
        </p:nvSpPr>
        <p:spPr bwMode="auto">
          <a:xfrm>
            <a:off x="900113" y="3644900"/>
            <a:ext cx="792162" cy="769938"/>
          </a:xfrm>
          <a:prstGeom prst="star4">
            <a:avLst>
              <a:gd name="adj" fmla="val 12500"/>
            </a:avLst>
          </a:prstGeom>
          <a:solidFill>
            <a:srgbClr val="0066CC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54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278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2</cp:revision>
  <dcterms:modified xsi:type="dcterms:W3CDTF">2012-12-11T14:51:53Z</dcterms:modified>
</cp:coreProperties>
</file>