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leML91L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5196" y="2996952"/>
            <a:ext cx="5228804" cy="3573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1268760"/>
            <a:ext cx="419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Воспитатель коррекционной группы</a:t>
            </a:r>
          </a:p>
          <a:p>
            <a:pPr algn="r"/>
            <a:r>
              <a:rPr lang="ru-RU" sz="2000" dirty="0" smtClean="0"/>
              <a:t>ГБДОУ №58 Приморского района</a:t>
            </a:r>
          </a:p>
          <a:p>
            <a:pPr algn="r"/>
            <a:r>
              <a:rPr lang="ru-RU" sz="2000" dirty="0" smtClean="0"/>
              <a:t>Курина Вера Александровна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ОВОЩИ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0392" y="260648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№2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916832"/>
            <a:ext cx="72569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</a:t>
            </a:r>
          </a:p>
          <a:p>
            <a:r>
              <a:rPr lang="ru-RU" dirty="0" smtClean="0"/>
              <a:t>Расширять представления детей об овощах.</a:t>
            </a:r>
          </a:p>
          <a:p>
            <a:endParaRPr lang="ru-RU" dirty="0" smtClean="0"/>
          </a:p>
          <a:p>
            <a:r>
              <a:rPr lang="ru-RU" dirty="0" smtClean="0"/>
              <a:t>Задачи: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Закрепить представления детей об овощах,</a:t>
            </a:r>
          </a:p>
          <a:p>
            <a:pPr lvl="0"/>
            <a:r>
              <a:rPr lang="ru-RU" dirty="0" smtClean="0"/>
              <a:t>  месте их произрастания;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Закрепить обобщающие</a:t>
            </a:r>
          </a:p>
          <a:p>
            <a:pPr lvl="0"/>
            <a:r>
              <a:rPr lang="ru-RU" dirty="0" smtClean="0"/>
              <a:t>  понятий «Овощи»;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Развивать зрительное внимание,</a:t>
            </a:r>
          </a:p>
          <a:p>
            <a:pPr lvl="0"/>
            <a:r>
              <a:rPr lang="ru-RU" dirty="0" smtClean="0"/>
              <a:t>  мышление, память, мелкую моторику,</a:t>
            </a:r>
          </a:p>
          <a:p>
            <a:pPr lvl="0"/>
            <a:r>
              <a:rPr lang="ru-RU" dirty="0" smtClean="0"/>
              <a:t>  координацию речи с движением;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Развивать связную речь (составление</a:t>
            </a:r>
          </a:p>
          <a:p>
            <a:pPr lvl="0"/>
            <a:r>
              <a:rPr lang="ru-RU" dirty="0" smtClean="0"/>
              <a:t>  коротких рассказов по схеме);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Воспитывать бережное отношение</a:t>
            </a:r>
          </a:p>
          <a:p>
            <a:pPr lvl="0"/>
            <a:r>
              <a:rPr lang="ru-RU" dirty="0" smtClean="0"/>
              <a:t>  к природе;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Закрепить изобразительные</a:t>
            </a:r>
          </a:p>
          <a:p>
            <a:r>
              <a:rPr lang="ru-RU" dirty="0" smtClean="0"/>
              <a:t>  навыки детей (штамп).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196752"/>
            <a:ext cx="3384376" cy="47070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РИСОВАНИЕ (штампом)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5877272"/>
            <a:ext cx="3682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«Огурцы и помидоры»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c0b4_a4d6d4d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715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t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586024"/>
            <a:ext cx="4355976" cy="4271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76672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Ребята, я вам хочу рассказать про овощ, который уже всем знаком. Это помидор, но знаете ли вы, что помидор бывает круглой и овальной формы. Они могут быть красные, бордовые, оранжевые или желтые; могут быть мелкие, а могут быть крупные. Помидор прибыл к нам из Южной Америки, и там его называли «томат». Мореходы, которые привезли томат в Европу, не знали, что это овощ. Они сажали томаты у себя на клумбах и в комнатах, как декоративное растение. Плоды были похожи на яблоки. В пищу их не употребляли, считали ядовитыми.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3501008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Помидоры содержат много полезных веществ. Их едят в сыром виде, варят, жарят, засаливают, сушат, делают сок и соус, известный к нас, как «Кетчуп».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91349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340768"/>
            <a:ext cx="1920576" cy="17861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ЗАГАДКИ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2930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Сидит девица в темнице,</a:t>
            </a:r>
          </a:p>
          <a:p>
            <a:r>
              <a:rPr lang="ru-RU" sz="2000" dirty="0" smtClean="0"/>
              <a:t>А коса на улице.</a:t>
            </a:r>
            <a:endParaRPr lang="ru-RU" sz="2000" dirty="0"/>
          </a:p>
        </p:txBody>
      </p:sp>
      <p:pic>
        <p:nvPicPr>
          <p:cNvPr id="4" name="Рисунок 3" descr="1484172113a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340768"/>
            <a:ext cx="2117601" cy="1577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86916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Сто одежек –</a:t>
            </a:r>
          </a:p>
          <a:p>
            <a:r>
              <a:rPr lang="ru-RU" sz="2000" dirty="0" smtClean="0"/>
              <a:t>Все без застежек.</a:t>
            </a:r>
          </a:p>
        </p:txBody>
      </p:sp>
      <p:pic>
        <p:nvPicPr>
          <p:cNvPr id="6" name="Рисунок 5" descr="1236869371_28_bulkish.r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005064"/>
            <a:ext cx="2309242" cy="2586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980728"/>
            <a:ext cx="3120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Сидит дед во сто шуб одет,</a:t>
            </a:r>
          </a:p>
          <a:p>
            <a:r>
              <a:rPr lang="ru-RU" sz="2000" dirty="0" smtClean="0"/>
              <a:t>Кто его раздевает, </a:t>
            </a:r>
          </a:p>
          <a:p>
            <a:r>
              <a:rPr lang="ru-RU" sz="2000" dirty="0" smtClean="0"/>
              <a:t>Тот слёзы проливает.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3212976"/>
            <a:ext cx="4157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И зелен, и густ на грядке вырос куст,</a:t>
            </a:r>
          </a:p>
          <a:p>
            <a:r>
              <a:rPr lang="ru-RU" sz="2000" dirty="0" smtClean="0"/>
              <a:t>Покопай немножко: код кустом…</a:t>
            </a:r>
          </a:p>
        </p:txBody>
      </p:sp>
      <p:pic>
        <p:nvPicPr>
          <p:cNvPr id="10" name="Рисунок 9" descr="potato-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5013176"/>
            <a:ext cx="2431045" cy="16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60" y="2636912"/>
            <a:ext cx="2653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Без окон, без дверей</a:t>
            </a:r>
          </a:p>
          <a:p>
            <a:r>
              <a:rPr lang="ru-RU" sz="2000" dirty="0" smtClean="0"/>
              <a:t>Полна горница людей.</a:t>
            </a:r>
          </a:p>
        </p:txBody>
      </p:sp>
      <p:pic>
        <p:nvPicPr>
          <p:cNvPr id="12" name="Рисунок 11" descr="ogorek_2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3356992"/>
            <a:ext cx="2367731" cy="15824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 КАК ВСЕ ЭТО НАЗЫВАЕТСЯ ОДНИМ СЛОВОМ?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6309320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(Овощи)</a:t>
            </a:r>
            <a:endParaRPr lang="ru-RU" sz="2000" i="1" dirty="0"/>
          </a:p>
        </p:txBody>
      </p:sp>
      <p:pic>
        <p:nvPicPr>
          <p:cNvPr id="7" name="Рисунок 6" descr="Корзина с овоща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412442" cy="56612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ГДЕ РАСТУТ ОВОЩИ?</a:t>
            </a:r>
            <a:endParaRPr lang="ru-RU" sz="2800" dirty="0"/>
          </a:p>
        </p:txBody>
      </p:sp>
      <p:pic>
        <p:nvPicPr>
          <p:cNvPr id="3" name="Рисунок 2" descr="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4847246" cy="3744416"/>
          </a:xfrm>
          <a:prstGeom prst="rect">
            <a:avLst/>
          </a:prstGeom>
        </p:spPr>
      </p:pic>
      <p:pic>
        <p:nvPicPr>
          <p:cNvPr id="5" name="Рисунок 4" descr="Огор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3" y="1937899"/>
            <a:ext cx="4644008" cy="35519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340768"/>
            <a:ext cx="6031783" cy="44371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ФИЗКУЛЬТМИНУТКА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3" y="1268760"/>
            <a:ext cx="28803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огород пойдем,</a:t>
            </a:r>
          </a:p>
          <a:p>
            <a:r>
              <a:rPr lang="ru-RU" sz="2400" dirty="0" smtClean="0"/>
              <a:t>Урожай соберем.</a:t>
            </a:r>
          </a:p>
          <a:p>
            <a:r>
              <a:rPr lang="ru-RU" sz="2400" dirty="0" smtClean="0"/>
              <a:t>Мы морковки натаскаем.</a:t>
            </a:r>
          </a:p>
          <a:p>
            <a:r>
              <a:rPr lang="ru-RU" sz="2400" dirty="0" smtClean="0"/>
              <a:t>Мы картошки накопаем.</a:t>
            </a:r>
          </a:p>
          <a:p>
            <a:r>
              <a:rPr lang="ru-RU" sz="2400" dirty="0" smtClean="0"/>
              <a:t>Срежем мы кочан капусты –</a:t>
            </a:r>
          </a:p>
          <a:p>
            <a:r>
              <a:rPr lang="ru-RU" sz="2400" dirty="0" smtClean="0"/>
              <a:t>Круглый, сочный, очень вкусный.</a:t>
            </a:r>
          </a:p>
          <a:p>
            <a:r>
              <a:rPr lang="ru-RU" sz="2400" dirty="0" smtClean="0"/>
              <a:t>Щавеля нарвем немножко,</a:t>
            </a:r>
          </a:p>
          <a:p>
            <a:r>
              <a:rPr lang="ru-RU" sz="2400" dirty="0" smtClean="0"/>
              <a:t>И вернемся по дорожке.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1125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ДИДАКТИЧЕСКАЯ ИГРА</a:t>
            </a:r>
          </a:p>
          <a:p>
            <a:pPr algn="ctr"/>
            <a:r>
              <a:rPr lang="ru-RU" sz="2800" dirty="0" smtClean="0"/>
              <a:t>«КАК РАСТУТ ОВОЩИ?»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941168"/>
            <a:ext cx="4852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Морковь, картофель, лук – в земле;</a:t>
            </a:r>
          </a:p>
          <a:p>
            <a:r>
              <a:rPr lang="ru-RU" sz="2400" dirty="0" smtClean="0"/>
              <a:t>Капуста – на грядке;</a:t>
            </a:r>
          </a:p>
          <a:p>
            <a:r>
              <a:rPr lang="ru-RU" sz="2400" dirty="0" smtClean="0"/>
              <a:t>Огурцы, кабачки – на стебле;</a:t>
            </a:r>
          </a:p>
          <a:p>
            <a:r>
              <a:rPr lang="ru-RU" sz="2400" dirty="0" smtClean="0"/>
              <a:t>Помидоры, перец – на кустике.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ДИДАКТИЧЕСКАЯ ИГРА</a:t>
            </a:r>
          </a:p>
          <a:p>
            <a:pPr algn="ctr"/>
            <a:r>
              <a:rPr lang="ru-RU" sz="2800" dirty="0" smtClean="0"/>
              <a:t>«ЧТО МОЖНО ПРИГОТОВИТЬ ИЗ ОВОЩЕЙ?»</a:t>
            </a:r>
            <a:endParaRPr lang="ru-RU" sz="2800" dirty="0"/>
          </a:p>
        </p:txBody>
      </p:sp>
      <p:pic>
        <p:nvPicPr>
          <p:cNvPr id="4" name="Рисунок 3" descr="11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3080"/>
            <a:ext cx="9144000" cy="42382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СОСТАВЛЕНИЕ РАССКАЗА ОБ ОВОЩАХ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092280" y="1268760"/>
            <a:ext cx="20517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ru-RU" dirty="0" smtClean="0"/>
              <a:t> Что это?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ru-RU" dirty="0" smtClean="0"/>
              <a:t> Это овощ или фрукт?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ru-RU" dirty="0" smtClean="0"/>
              <a:t> Где растет?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ru-RU" dirty="0" smtClean="0"/>
              <a:t> Какой на вкус?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ru-RU" dirty="0" smtClean="0"/>
              <a:t> Какой снаружи,        внутри?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ru-RU" dirty="0" smtClean="0"/>
              <a:t> Какого цвета?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ru-RU" dirty="0" smtClean="0"/>
              <a:t> Какой формы?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ru-RU" dirty="0" smtClean="0"/>
              <a:t> Какой на ощупь?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Что можно из него приготовить?</a:t>
            </a:r>
            <a:endParaRPr lang="ru-RU" dirty="0"/>
          </a:p>
        </p:txBody>
      </p:sp>
      <p:pic>
        <p:nvPicPr>
          <p:cNvPr id="7" name="Рисунок 6" descr="Вопросительный зн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7092280" cy="52565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341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 Kurina</dc:creator>
  <cp:lastModifiedBy>Ann Kurina</cp:lastModifiedBy>
  <cp:revision>34</cp:revision>
  <dcterms:created xsi:type="dcterms:W3CDTF">2012-11-22T15:16:11Z</dcterms:created>
  <dcterms:modified xsi:type="dcterms:W3CDTF">2012-12-01T09:13:33Z</dcterms:modified>
</cp:coreProperties>
</file>