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25" r:id="rId4"/>
    <p:sldId id="326" r:id="rId5"/>
    <p:sldId id="327" r:id="rId6"/>
    <p:sldId id="328" r:id="rId7"/>
    <p:sldId id="329" r:id="rId8"/>
    <p:sldId id="330" r:id="rId9"/>
    <p:sldId id="352" r:id="rId10"/>
    <p:sldId id="316" r:id="rId11"/>
    <p:sldId id="333" r:id="rId12"/>
    <p:sldId id="313" r:id="rId13"/>
    <p:sldId id="332" r:id="rId14"/>
    <p:sldId id="335" r:id="rId15"/>
    <p:sldId id="324" r:id="rId16"/>
    <p:sldId id="317" r:id="rId17"/>
    <p:sldId id="323" r:id="rId18"/>
    <p:sldId id="348" r:id="rId19"/>
    <p:sldId id="347" r:id="rId20"/>
    <p:sldId id="349" r:id="rId21"/>
    <p:sldId id="350" r:id="rId22"/>
    <p:sldId id="262" r:id="rId23"/>
    <p:sldId id="264" r:id="rId24"/>
    <p:sldId id="265" r:id="rId25"/>
    <p:sldId id="266" r:id="rId26"/>
    <p:sldId id="346" r:id="rId27"/>
    <p:sldId id="268" r:id="rId28"/>
    <p:sldId id="267" r:id="rId29"/>
    <p:sldId id="269" r:id="rId30"/>
    <p:sldId id="270" r:id="rId31"/>
    <p:sldId id="271" r:id="rId32"/>
    <p:sldId id="345" r:id="rId33"/>
    <p:sldId id="272" r:id="rId34"/>
    <p:sldId id="273" r:id="rId35"/>
    <p:sldId id="321" r:id="rId36"/>
    <p:sldId id="322" r:id="rId37"/>
    <p:sldId id="274" r:id="rId38"/>
    <p:sldId id="275" r:id="rId39"/>
    <p:sldId id="276" r:id="rId40"/>
    <p:sldId id="279" r:id="rId41"/>
    <p:sldId id="280" r:id="rId42"/>
    <p:sldId id="281" r:id="rId43"/>
    <p:sldId id="285" r:id="rId44"/>
    <p:sldId id="286" r:id="rId45"/>
    <p:sldId id="287" r:id="rId46"/>
    <p:sldId id="282" r:id="rId47"/>
    <p:sldId id="288" r:id="rId48"/>
    <p:sldId id="289" r:id="rId49"/>
    <p:sldId id="290" r:id="rId50"/>
    <p:sldId id="291" r:id="rId51"/>
    <p:sldId id="292" r:id="rId52"/>
    <p:sldId id="303" r:id="rId53"/>
    <p:sldId id="304" r:id="rId54"/>
    <p:sldId id="297" r:id="rId55"/>
    <p:sldId id="294" r:id="rId56"/>
    <p:sldId id="295" r:id="rId57"/>
    <p:sldId id="296" r:id="rId58"/>
    <p:sldId id="299" r:id="rId59"/>
    <p:sldId id="300" r:id="rId60"/>
    <p:sldId id="305" r:id="rId61"/>
    <p:sldId id="298" r:id="rId62"/>
    <p:sldId id="301" r:id="rId63"/>
    <p:sldId id="302" r:id="rId64"/>
    <p:sldId id="318" r:id="rId65"/>
    <p:sldId id="319" r:id="rId66"/>
    <p:sldId id="320" r:id="rId67"/>
    <p:sldId id="310" r:id="rId68"/>
    <p:sldId id="336" r:id="rId69"/>
    <p:sldId id="337" r:id="rId70"/>
    <p:sldId id="338" r:id="rId71"/>
    <p:sldId id="339" r:id="rId72"/>
    <p:sldId id="341" r:id="rId73"/>
    <p:sldId id="342" r:id="rId74"/>
    <p:sldId id="306" r:id="rId75"/>
    <p:sldId id="307" r:id="rId76"/>
    <p:sldId id="308" r:id="rId77"/>
    <p:sldId id="309" r:id="rId78"/>
    <p:sldId id="344" r:id="rId79"/>
    <p:sldId id="340" r:id="rId80"/>
    <p:sldId id="343" r:id="rId81"/>
    <p:sldId id="351" r:id="rId8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0506204-1F48-4B01-9ABF-8001121284E3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FC8930D-1670-4015-BEE2-CAA88C9E3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06204-1F48-4B01-9ABF-8001121284E3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C8930D-1670-4015-BEE2-CAA88C9E3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0506204-1F48-4B01-9ABF-8001121284E3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C8930D-1670-4015-BEE2-CAA88C9E3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06204-1F48-4B01-9ABF-8001121284E3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C8930D-1670-4015-BEE2-CAA88C9E3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506204-1F48-4B01-9ABF-8001121284E3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FC8930D-1670-4015-BEE2-CAA88C9E3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06204-1F48-4B01-9ABF-8001121284E3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C8930D-1670-4015-BEE2-CAA88C9E3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06204-1F48-4B01-9ABF-8001121284E3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C8930D-1670-4015-BEE2-CAA88C9E3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06204-1F48-4B01-9ABF-8001121284E3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C8930D-1670-4015-BEE2-CAA88C9E3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506204-1F48-4B01-9ABF-8001121284E3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C8930D-1670-4015-BEE2-CAA88C9E3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06204-1F48-4B01-9ABF-8001121284E3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C8930D-1670-4015-BEE2-CAA88C9E3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06204-1F48-4B01-9ABF-8001121284E3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C8930D-1670-4015-BEE2-CAA88C9E38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0506204-1F48-4B01-9ABF-8001121284E3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FC8930D-1670-4015-BEE2-CAA88C9E3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/>
              <a:t>Группа №4 </a:t>
            </a:r>
            <a:r>
              <a:rPr lang="ru-RU" sz="5400" i="1" dirty="0" smtClean="0"/>
              <a:t>«Звёздочка»</a:t>
            </a:r>
            <a:br>
              <a:rPr lang="ru-RU" sz="5400" i="1" dirty="0" smtClean="0"/>
            </a:br>
            <a:endParaRPr lang="ru-RU" sz="5400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600" u="sng" dirty="0" smtClean="0">
                <a:solidFill>
                  <a:srgbClr val="FFFF00"/>
                </a:solidFill>
              </a:rPr>
              <a:t>Для вас, мамы и папы!</a:t>
            </a:r>
            <a:endParaRPr lang="ru-RU" sz="3600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70C0"/>
                </a:solidFill>
              </a:rPr>
              <a:t>«Кто сказал, что снеговик жить на холоде привык?»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3" name="Picture 2" descr="F:\Новая папка (Фото группы)\Фото Группы\Рисунок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6594332" cy="4945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Новая папка (Фото группы)\Фото Группы\Рисунок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5596128" cy="6462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День защитника Отечества </a:t>
            </a:r>
            <a:r>
              <a:rPr lang="ru-RU" i="1" dirty="0" smtClean="0">
                <a:solidFill>
                  <a:srgbClr val="002060"/>
                </a:solidFill>
              </a:rPr>
              <a:t>отряд «юнга»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F:\Новая папка (Фото группы)\Фото Группы\Рисунок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6126788" cy="4595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chemeClr val="accent6">
                    <a:lumMod val="75000"/>
                  </a:schemeClr>
                </a:solidFill>
              </a:rPr>
              <a:t>Конкурс чтецов</a:t>
            </a:r>
            <a:endParaRPr lang="ru-RU" sz="4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266" name="Picture 2" descr="F:\Новая папка (Фото группы)\Фото Группы\Рисунок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3312368" cy="4963013"/>
          </a:xfrm>
          <a:prstGeom prst="rect">
            <a:avLst/>
          </a:prstGeom>
          <a:noFill/>
        </p:spPr>
      </p:pic>
      <p:pic>
        <p:nvPicPr>
          <p:cNvPr id="11267" name="Picture 3" descr="F:\Новая папка (Фото группы)\Фото Группы\Рисунок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628800"/>
            <a:ext cx="3312368" cy="4963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1143000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Масленица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290" name="Picture 2" descr="F:\Новая папка (Фото группы)\Фото Группы\Рисунок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6768752" cy="5076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маслиница</a:t>
            </a:r>
            <a:endParaRPr lang="ru-RU"/>
          </a:p>
        </p:txBody>
      </p:sp>
      <p:pic>
        <p:nvPicPr>
          <p:cNvPr id="13314" name="Picture 2" descr="F:\Новая папка (Фото группы)\Фото Группы\Рисунок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6264696" cy="4698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  <a:t>Фестиваль «весенняя капель»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i="1" dirty="0" smtClean="0">
                <a:solidFill>
                  <a:schemeClr val="accent6">
                    <a:lumMod val="75000"/>
                  </a:schemeClr>
                </a:solidFill>
              </a:rPr>
              <a:t>Сказка «Колобок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338" name="Picture 2" descr="F:\Новая папка (Фото группы)\Фото Группы\Рисунок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7128792" cy="4757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Спортивные соревнования </a:t>
            </a: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>«Мамы и дочки, папы и сыночки»</a:t>
            </a:r>
            <a:endParaRPr lang="ru-RU" sz="28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362" name="Picture 2" descr="F:\Новая папка (Фото группы)\Фото Группы\Рисунок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6624736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</a:rPr>
              <a:t>Кто первый?</a:t>
            </a:r>
            <a:endParaRPr lang="ru-RU" sz="4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386" name="Picture 2" descr="F:\Новая папка (Фото группы)\Фото Группы\Рисунок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6432804" cy="4824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Новая папка (Фото группы)\Фото Группы\Рисунок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Наш девиз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Пока мы только звёздочки, </a:t>
            </a:r>
          </a:p>
          <a:p>
            <a:pPr algn="just"/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Но вам недолго ждать.</a:t>
            </a:r>
          </a:p>
          <a:p>
            <a:pPr algn="just"/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Мы скоро станем ЗВЁЗДАМИ,</a:t>
            </a:r>
          </a:p>
          <a:p>
            <a:pPr algn="just"/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И будем удивлять!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Новая папка (Фото группы)\Фото Группы\Рисунок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Новая папка (Фото группы)\Фото Группы\Рисунок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7296811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chemeClr val="accent6">
                    <a:lumMod val="75000"/>
                  </a:schemeClr>
                </a:solidFill>
              </a:rPr>
              <a:t>Наши ребята любят играть</a:t>
            </a:r>
            <a:endParaRPr lang="ru-RU" sz="4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482" name="Picture 2" descr="F:\Новая папка (Фото группы)\Фото Группы\Рисунок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6840760" cy="513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Новая папка (Фото группы)\Фото Группы\Рисунок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6437263" cy="4827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Новая папка (Фото группы)\Фото Группы\Рисунок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6720747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Новая папка (Фото группы)\Фото Группы\Рисунок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720080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Новая папка (Фото группы)\Фото Группы\Рисунок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7444519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Новая папка (Фото группы)\Фото Группы\Рисунок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6816757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Новая папка (Фото группы)\Фото Группы\Рисунок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6624736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Новая папка (Фото группы)\Фото Группы\Рисунок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7168836" cy="5376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Праздник осени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F:\Новая папка (Фото группы)\Фото Группы\Рисунфото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6550080" cy="4912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Новая папка (Фото группы)\Фото Группы\Рисунок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720080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Новая папка (Фото группы)\Фото Группы\Рисунок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205348" cy="5404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Новая папка (Фото группы)\Фото Группы\Рисунок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814" y="1124744"/>
            <a:ext cx="7557247" cy="5043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Новая папка (Фото группы)\Фото Группы\Рисунок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7507539" cy="5630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Наши ребята справляются с любым поручением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2770" name="Picture 2" descr="F:\Новая папка (Фото группы)\Фото Группы\Рисунок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5982772" cy="4487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Наш Огород на подоконнике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3794" name="Picture 2" descr="F:\Новая папка (Фото группы)\Фото Группы\Рисунок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6798952" cy="5099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Новая папка (Фото группы)\Фото Группы\Рисунок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6635392" cy="497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chemeClr val="accent6">
                    <a:lumMod val="75000"/>
                  </a:schemeClr>
                </a:solidFill>
              </a:rPr>
              <a:t>Отмечаем погоду</a:t>
            </a:r>
            <a:endParaRPr lang="ru-RU" sz="4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5842" name="Picture 2" descr="F:\Новая папка (Фото группы)\Фото Группы\Рисунок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6270804" cy="4703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:\Новая папка (Фото группы)\Фото Группы\Рисунок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6742896" cy="5057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Мы дежурим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7890" name="Picture 2" descr="F:\Новая папка (Фото группы)\Фото Группы\Рисунок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5982772" cy="4487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Игра 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«овощи и фрукты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F:\Новая папка (Фото группы)\Фото Группы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5974016" cy="4480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chemeClr val="tx2">
                    <a:lumMod val="75000"/>
                  </a:schemeClr>
                </a:solidFill>
              </a:rPr>
              <a:t>утро в детском саду</a:t>
            </a:r>
            <a:endParaRPr lang="ru-RU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8914" name="Picture 2" descr="F:\Новая папка (Фото группы)\Фото Группы\Рисунок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6486828" cy="4865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chemeClr val="accent6">
                    <a:lumMod val="75000"/>
                  </a:schemeClr>
                </a:solidFill>
              </a:rPr>
              <a:t>Слушаем сказки</a:t>
            </a:r>
            <a:endParaRPr lang="ru-RU" sz="4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9938" name="Picture 2" descr="F:\Новая папка (Фото группы)\Фото Группы\Рисунок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6588224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chemeClr val="accent6">
                    <a:lumMod val="75000"/>
                  </a:schemeClr>
                </a:solidFill>
              </a:rPr>
              <a:t>Читаем любимые стихи</a:t>
            </a:r>
            <a:endParaRPr lang="ru-RU" sz="4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62" name="Picture 2" descr="F:\Новая папка (Фото группы)\Фото Группы\Рисунок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6486828" cy="4865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0" i="1" dirty="0" smtClean="0">
                <a:solidFill>
                  <a:schemeClr val="accent1"/>
                </a:solidFill>
              </a:rPr>
              <a:t>Делаем зарядку</a:t>
            </a:r>
            <a:endParaRPr lang="ru-RU" sz="4800" b="0" i="1" dirty="0">
              <a:solidFill>
                <a:schemeClr val="accent1"/>
              </a:solidFill>
            </a:endParaRPr>
          </a:p>
        </p:txBody>
      </p:sp>
      <p:pic>
        <p:nvPicPr>
          <p:cNvPr id="41986" name="Picture 2" descr="F:\Новая папка (Фото группы)\Фото Группы\Рисунок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5694740" cy="4271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:\Новая папка (Фото группы)\Фото Группы\Рисунок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6742896" cy="5057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:\Новая папка (Фото группы)\Фото Группы\Рисунок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6846868" cy="5135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Завтракаем</a:t>
            </a:r>
            <a:endParaRPr lang="ru-RU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5058" name="Picture 2" descr="F:\Новая папка (Фото группы)\Фото Группы\Рисунок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38790"/>
            <a:ext cx="6774860" cy="5081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Занимаемся математикой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6082" name="Picture 2" descr="F:\Новая папка (Фото группы)\Фото Группы\Рисунок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6702852" cy="5027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Учимся считать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7106" name="Picture 2" descr="F:\Новая папка (Фото группы)\Фото Группы\Рисунок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6702852" cy="5027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Кормим птиц</a:t>
            </a:r>
            <a:endParaRPr lang="ru-RU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8130" name="Picture 2" descr="F:\Новая папка (Фото группы)\Фото Группы\Рисунок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6126788" cy="4595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 гостях у Шарика и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Матроскина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F:\Новая папка (Фото группы)\Фото Группы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6006775" cy="4505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chemeClr val="tx2">
                    <a:lumMod val="75000"/>
                  </a:schemeClr>
                </a:solidFill>
              </a:rPr>
              <a:t>играем</a:t>
            </a:r>
            <a:endParaRPr lang="ru-RU" sz="5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9154" name="Picture 2" descr="F:\Новая папка (Фото группы)\Фото Группы\Рисунок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6414820" cy="4811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  <a:t>Катаемся с горки</a:t>
            </a:r>
            <a:endParaRPr lang="ru-RU" sz="5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0178" name="Picture 2" descr="F:\Новая папка (Фото группы)\Фото Группы\Рисунок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6342812" cy="4757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i="1" dirty="0" smtClean="0">
                <a:solidFill>
                  <a:schemeClr val="accent1">
                    <a:lumMod val="50000"/>
                  </a:schemeClr>
                </a:solidFill>
              </a:rPr>
              <a:t>Обедаем</a:t>
            </a:r>
            <a:endParaRPr lang="ru-RU" sz="6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02" name="Picture 2" descr="F:\Новая папка (Фото группы)\Фото Группы\Рисунок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6486828" cy="4865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chemeClr val="tx2">
                    <a:lumMod val="50000"/>
                  </a:schemeClr>
                </a:solidFill>
              </a:rPr>
              <a:t>Приятного аппетита!</a:t>
            </a:r>
            <a:endParaRPr lang="ru-RU" sz="4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2226" name="Picture 2" descr="F:\Новая папка (Фото группы)\Фото Группы\Рисунок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6774860" cy="5081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chemeClr val="accent3">
                    <a:lumMod val="75000"/>
                  </a:schemeClr>
                </a:solidFill>
              </a:rPr>
              <a:t>Приятных снов!</a:t>
            </a:r>
            <a:endParaRPr lang="ru-RU" sz="44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3250" name="Picture 2" descr="F:\Новая папка (Фото группы)\Фото Группы\Рисунок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6774860" cy="5081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F:\Новая папка (Фото группы)\Фото Группы\Рисунок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7638956" cy="5729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по ровненькой дорожке шагают наши ножки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5298" name="Picture 2" descr="F:\Новая папка (Фото группы)\Фото Группы\Рисунок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6198796" cy="4649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chemeClr val="tx2">
                    <a:lumMod val="75000"/>
                  </a:schemeClr>
                </a:solidFill>
              </a:rPr>
              <a:t>Дорожка здоровья</a:t>
            </a:r>
            <a:endParaRPr lang="ru-RU" sz="4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6322" name="Picture 2" descr="F:\Новая папка (Фото группы)\Фото Группы\Рисунок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6630844" cy="4973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u="sng" dirty="0" smtClean="0">
                <a:solidFill>
                  <a:schemeClr val="accent1">
                    <a:lumMod val="75000"/>
                  </a:schemeClr>
                </a:solidFill>
              </a:rPr>
              <a:t>Играем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Подвижная игра 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«Лохматый пёс»</a:t>
            </a:r>
            <a:endParaRPr lang="ru-RU" sz="28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7346" name="Picture 2" descr="F:\Новая папка (Фото группы)\Фото Группы\Рисунок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5946260" cy="4459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Вот лежит лохматый пёс, в лапы свой уткнувши нос; тихо, смирно он  лежит: не то дремлет, не то спит. Подойдём к нему, разбудим и посмотрим, что же будет. </a:t>
            </a: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8370" name="Picture 2" descr="F:\Новая папка (Фото группы)\Фото Группы\Рисунок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64804"/>
            <a:ext cx="6126788" cy="4595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Игра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«Кто больше соберёт грибов»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F:\Новая папка (Фото группы)\Фото Группы\Рисунок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5910764" cy="4433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chemeClr val="bg2">
                    <a:lumMod val="50000"/>
                  </a:schemeClr>
                </a:solidFill>
              </a:rPr>
              <a:t>ужинаем</a:t>
            </a:r>
            <a:endParaRPr lang="ru-RU" sz="48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9394" name="Picture 2" descr="F:\Новая папка (Фото группы)\Фото Группы\Рисунок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6558836" cy="4919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Очень любим рисовать</a:t>
            </a:r>
            <a:endParaRPr lang="ru-RU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0418" name="Picture 2" descr="F:\Новая папка (Фото группы)\Фото Группы\Рисунок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6780245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Занимаемся аппликацией</a:t>
            </a:r>
            <a:endParaRPr lang="ru-RU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42" name="Picture 2" descr="F:\Новая папка (Фото группы)\Фото Группы\Рисунок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6558836" cy="4919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Наши руки не для скуки!</a:t>
            </a:r>
            <a:endParaRPr lang="ru-RU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2466" name="Picture 2" descr="F:\Новая папка (Фото группы)\Фото Группы\Рисунок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6558836" cy="4919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</a:rPr>
              <a:t>Занимаемся с </a:t>
            </a:r>
            <a:br>
              <a:rPr lang="ru-RU" sz="4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400" i="1" u="sng" dirty="0" smtClean="0">
                <a:solidFill>
                  <a:schemeClr val="accent3">
                    <a:lumMod val="75000"/>
                  </a:schemeClr>
                </a:solidFill>
              </a:rPr>
              <a:t>палочками </a:t>
            </a:r>
            <a:r>
              <a:rPr lang="ru-RU" sz="4400" i="1" u="sng" dirty="0" err="1" smtClean="0">
                <a:solidFill>
                  <a:schemeClr val="accent3">
                    <a:lumMod val="75000"/>
                  </a:schemeClr>
                </a:solidFill>
              </a:rPr>
              <a:t>кюизенера</a:t>
            </a:r>
            <a:endParaRPr lang="ru-RU" sz="4400" i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3490" name="Picture 2" descr="F:\Новая папка (Фото группы)\Фото Группы\Рисунок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6702852" cy="5027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chemeClr val="accent3">
                    <a:lumMod val="75000"/>
                  </a:schemeClr>
                </a:solidFill>
              </a:rPr>
              <a:t>Работа в прописях</a:t>
            </a:r>
            <a:endParaRPr lang="ru-RU" sz="48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4514" name="Picture 2" descr="F:\Новая папка (Фото группы)\Фото Группы\Рисунок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6054780" cy="4541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  <a:t>Работа в тетради </a:t>
            </a:r>
            <a:b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800" i="1" u="sng" dirty="0" smtClean="0">
                <a:solidFill>
                  <a:schemeClr val="accent3">
                    <a:lumMod val="75000"/>
                  </a:schemeClr>
                </a:solidFill>
              </a:rPr>
              <a:t>«Я расту»</a:t>
            </a:r>
            <a:endParaRPr lang="ru-RU" sz="4800" i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5538" name="Picture 2" descr="F:\Новая папка (Фото группы)\Фото Группы\Рисунок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6702852" cy="5027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Занимаемся физкультурой</a:t>
            </a:r>
            <a:endParaRPr lang="ru-RU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6562" name="Picture 2" descr="F:\Новая папка (Фото группы)\Фото Группы\Рисунок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6774860" cy="5081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F:\Новая папка (Фото группы)\Фото Группы\Рисунок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6774860" cy="5081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F:\Новая папка (Фото группы)\Фото Группы\Рисунок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7422932" cy="5567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Маша собирает грибы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F:\Новая папка (Фото группы)\Фото Группы\Рисунок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5478716" cy="4109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F:\Новая папка (Фото группы)\Фото Группы\Рисунок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6958920" cy="5219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F:\Новая папка (Фото группы)\Фото Группы\Рисунок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62726"/>
            <a:ext cx="6558836" cy="4919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Музейное занятие</a:t>
            </a:r>
            <a:endParaRPr lang="ru-RU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1682" name="Picture 2" descr="F:\Новая папка (Фото группы)\Фото Группы\Рисунок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6126788" cy="4595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Знакомимся с </a:t>
            </a:r>
            <a:b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народной игрушкой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706" name="Picture 2" descr="F:\Новая папка (Фото группы)\Фото Группы\Рисунок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6486828" cy="4865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Кружковая работа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000" u="sng" dirty="0" smtClean="0">
                <a:solidFill>
                  <a:schemeClr val="accent5">
                    <a:lumMod val="50000"/>
                  </a:schemeClr>
                </a:solidFill>
              </a:rPr>
              <a:t>Дополнительные занятия</a:t>
            </a:r>
            <a:endParaRPr lang="ru-RU" sz="4000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err="1" smtClean="0">
                <a:solidFill>
                  <a:schemeClr val="accent6">
                    <a:lumMod val="50000"/>
                  </a:schemeClr>
                </a:solidFill>
              </a:rPr>
              <a:t>Тхэхвондо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3730" name="Picture 2" descr="F:\Новая папка (Фото группы)\Фото Группы\Рисунок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6126788" cy="4595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Хореография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4754" name="Picture 2" descr="F:\Новая папка (Фото группы)\Фото Группы\Рисунок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6486828" cy="4865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Каратэ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5778" name="Picture 2" descr="F:\Новая папка (Фото группы)\Фото Группы\Рисунок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6486828" cy="4865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rgbClr val="00B050"/>
                </a:solidFill>
              </a:rPr>
              <a:t>Праздник лета</a:t>
            </a:r>
            <a:endParaRPr lang="ru-RU" sz="4800" i="1" dirty="0">
              <a:solidFill>
                <a:srgbClr val="00B050"/>
              </a:solidFill>
            </a:endParaRPr>
          </a:p>
        </p:txBody>
      </p:sp>
      <p:pic>
        <p:nvPicPr>
          <p:cNvPr id="76802" name="Picture 2" descr="F:\Новая папка (Фото группы)\Фото Группы\Рисунок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6558836" cy="4377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Игра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u="sng" dirty="0" smtClean="0">
                <a:solidFill>
                  <a:schemeClr val="accent2">
                    <a:lumMod val="75000"/>
                  </a:schemeClr>
                </a:solidFill>
              </a:rPr>
              <a:t>«солнышко и дождик»</a:t>
            </a:r>
            <a:endParaRPr lang="ru-RU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7826" name="Picture 2" descr="F:\Новая папка (Фото группы)\Фото Группы\Рисунок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6370440" cy="425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Выставка творческих работ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«что нам осень подарила»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5400" i="1" u="sng" dirty="0" smtClean="0">
                <a:solidFill>
                  <a:schemeClr val="accent5">
                    <a:lumMod val="75000"/>
                  </a:schemeClr>
                </a:solidFill>
              </a:rPr>
              <a:t>Наше творчество</a:t>
            </a:r>
          </a:p>
          <a:p>
            <a:endParaRPr lang="ru-RU" sz="5400" i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chemeClr val="accent3">
                    <a:lumMod val="75000"/>
                  </a:schemeClr>
                </a:solidFill>
              </a:rPr>
              <a:t>Рисуем на асфальте</a:t>
            </a:r>
            <a:endParaRPr lang="ru-RU" sz="48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8850" name="Picture 2" descr="F:\Новая папка (Фото группы)\Фото Группы\Рисунок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6990884" cy="4665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u="sng" dirty="0" smtClean="0">
                <a:solidFill>
                  <a:schemeClr val="accent3">
                    <a:lumMod val="75000"/>
                  </a:schemeClr>
                </a:solidFill>
              </a:rPr>
              <a:t>Спасибо </a:t>
            </a:r>
          </a:p>
          <a:p>
            <a:pPr algn="ctr"/>
            <a:r>
              <a:rPr lang="ru-RU" sz="8000" u="sng" dirty="0" smtClean="0">
                <a:solidFill>
                  <a:schemeClr val="accent3">
                    <a:lumMod val="75000"/>
                  </a:schemeClr>
                </a:solidFill>
              </a:rPr>
              <a:t>за внимание!</a:t>
            </a:r>
            <a:endParaRPr lang="ru-RU" sz="8000" u="sng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Новая папка (Фото группы)\Фото Группы\Рисунок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6886117" cy="5164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540</TotalTime>
  <Words>247</Words>
  <Application>Microsoft Office PowerPoint</Application>
  <PresentationFormat>Экран (4:3)</PresentationFormat>
  <Paragraphs>64</Paragraphs>
  <Slides>81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2" baseType="lpstr">
      <vt:lpstr>Изящная</vt:lpstr>
      <vt:lpstr>Группа №4 «Звёздочка» </vt:lpstr>
      <vt:lpstr>Наш девиз</vt:lpstr>
      <vt:lpstr>Праздник осени</vt:lpstr>
      <vt:lpstr>Игра «овощи и фрукты»</vt:lpstr>
      <vt:lpstr>В гостях у Шарика и Матроскина</vt:lpstr>
      <vt:lpstr>Игра «Кто больше соберёт грибов»</vt:lpstr>
      <vt:lpstr>Маша собирает грибы</vt:lpstr>
      <vt:lpstr>Выставка творческих работ «что нам осень подарила»</vt:lpstr>
      <vt:lpstr>Слайд 9</vt:lpstr>
      <vt:lpstr>«Кто сказал, что снеговик жить на холоде привык?»</vt:lpstr>
      <vt:lpstr>Слайд 11</vt:lpstr>
      <vt:lpstr>День защитника Отечества отряд «юнга»</vt:lpstr>
      <vt:lpstr>Конкурс чтецов</vt:lpstr>
      <vt:lpstr>Масленица</vt:lpstr>
      <vt:lpstr>маслиница</vt:lpstr>
      <vt:lpstr>Фестиваль «весенняя капель» Сказка «Колобок»</vt:lpstr>
      <vt:lpstr>Спортивные соревнования «Мамы и дочки, папы и сыночки»</vt:lpstr>
      <vt:lpstr>Кто первый?</vt:lpstr>
      <vt:lpstr>Слайд 19</vt:lpstr>
      <vt:lpstr>Слайд 20</vt:lpstr>
      <vt:lpstr>Слайд 21</vt:lpstr>
      <vt:lpstr>Наши ребята любят играть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Наши ребята справляются с любым поручением</vt:lpstr>
      <vt:lpstr>Наш Огород на подоконнике</vt:lpstr>
      <vt:lpstr>Слайд 36</vt:lpstr>
      <vt:lpstr>Отмечаем погоду</vt:lpstr>
      <vt:lpstr>Слайд 38</vt:lpstr>
      <vt:lpstr>Мы дежурим</vt:lpstr>
      <vt:lpstr>утро в детском саду</vt:lpstr>
      <vt:lpstr>Слушаем сказки</vt:lpstr>
      <vt:lpstr>Читаем любимые стихи</vt:lpstr>
      <vt:lpstr>Делаем зарядку</vt:lpstr>
      <vt:lpstr>Слайд 44</vt:lpstr>
      <vt:lpstr>Слайд 45</vt:lpstr>
      <vt:lpstr>Завтракаем</vt:lpstr>
      <vt:lpstr>Занимаемся математикой</vt:lpstr>
      <vt:lpstr>Учимся считать</vt:lpstr>
      <vt:lpstr>Кормим птиц</vt:lpstr>
      <vt:lpstr>играем</vt:lpstr>
      <vt:lpstr>Катаемся с горки</vt:lpstr>
      <vt:lpstr>Обедаем</vt:lpstr>
      <vt:lpstr>Приятного аппетита!</vt:lpstr>
      <vt:lpstr>Приятных снов!</vt:lpstr>
      <vt:lpstr>Слайд 55</vt:lpstr>
      <vt:lpstr> по ровненькой дорожке шагают наши ножки</vt:lpstr>
      <vt:lpstr>Дорожка здоровья</vt:lpstr>
      <vt:lpstr>Играем Подвижная игра «Лохматый пёс»</vt:lpstr>
      <vt:lpstr>Вот лежит лохматый пёс, в лапы свой уткнувши нос; тихо, смирно он  лежит: не то дремлет, не то спит. Подойдём к нему, разбудим и посмотрим, что же будет. </vt:lpstr>
      <vt:lpstr>ужинаем</vt:lpstr>
      <vt:lpstr>Очень любим рисовать</vt:lpstr>
      <vt:lpstr>Занимаемся аппликацией</vt:lpstr>
      <vt:lpstr>Наши руки не для скуки!</vt:lpstr>
      <vt:lpstr>Занимаемся с  палочками кюизенера</vt:lpstr>
      <vt:lpstr>Работа в прописях</vt:lpstr>
      <vt:lpstr>Работа в тетради  «Я расту»</vt:lpstr>
      <vt:lpstr>Занимаемся физкультурой</vt:lpstr>
      <vt:lpstr>Слайд 68</vt:lpstr>
      <vt:lpstr>Слайд 69</vt:lpstr>
      <vt:lpstr>Слайд 70</vt:lpstr>
      <vt:lpstr>Слайд 71</vt:lpstr>
      <vt:lpstr>Музейное занятие</vt:lpstr>
      <vt:lpstr>Знакомимся с  народной игрушкой</vt:lpstr>
      <vt:lpstr>Кружковая работа</vt:lpstr>
      <vt:lpstr>Тхэхвондо</vt:lpstr>
      <vt:lpstr>Хореография</vt:lpstr>
      <vt:lpstr>Каратэ</vt:lpstr>
      <vt:lpstr>Праздник лета</vt:lpstr>
      <vt:lpstr>Игра  «солнышко и дождик»</vt:lpstr>
      <vt:lpstr>Рисуем на асфальте</vt:lpstr>
      <vt:lpstr>Слайд 81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№4 «Звёздочка»</dc:title>
  <dc:creator>DNS</dc:creator>
  <cp:lastModifiedBy>Ирина</cp:lastModifiedBy>
  <cp:revision>61</cp:revision>
  <dcterms:created xsi:type="dcterms:W3CDTF">2013-05-16T05:57:40Z</dcterms:created>
  <dcterms:modified xsi:type="dcterms:W3CDTF">2013-10-30T01:27:17Z</dcterms:modified>
</cp:coreProperties>
</file>