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0B7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46E03-96D2-46B8-B496-35AD2DECF239}" type="datetimeFigureOut">
              <a:rPr lang="ru-RU" smtClean="0"/>
              <a:t>04.11.2012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44E83-149C-48D4-BA7F-A0B1DE58672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D9C6-86A2-44C2-8D00-3ADB96F421B7}" type="datetimeFigureOut">
              <a:rPr lang="ru-RU" smtClean="0"/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2199-C5FE-4C7B-BC8F-9E5F914988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D9C6-86A2-44C2-8D00-3ADB96F421B7}" type="datetimeFigureOut">
              <a:rPr lang="ru-RU" smtClean="0"/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2199-C5FE-4C7B-BC8F-9E5F914988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D9C6-86A2-44C2-8D00-3ADB96F421B7}" type="datetimeFigureOut">
              <a:rPr lang="ru-RU" smtClean="0"/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2199-C5FE-4C7B-BC8F-9E5F914988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D9C6-86A2-44C2-8D00-3ADB96F421B7}" type="datetimeFigureOut">
              <a:rPr lang="ru-RU" smtClean="0"/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2199-C5FE-4C7B-BC8F-9E5F914988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D9C6-86A2-44C2-8D00-3ADB96F421B7}" type="datetimeFigureOut">
              <a:rPr lang="ru-RU" smtClean="0"/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2199-C5FE-4C7B-BC8F-9E5F914988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D9C6-86A2-44C2-8D00-3ADB96F421B7}" type="datetimeFigureOut">
              <a:rPr lang="ru-RU" smtClean="0"/>
              <a:t>04.11.2012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2199-C5FE-4C7B-BC8F-9E5F914988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D9C6-86A2-44C2-8D00-3ADB96F421B7}" type="datetimeFigureOut">
              <a:rPr lang="ru-RU" smtClean="0"/>
              <a:t>04.11.2012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2199-C5FE-4C7B-BC8F-9E5F914988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D9C6-86A2-44C2-8D00-3ADB96F421B7}" type="datetimeFigureOut">
              <a:rPr lang="ru-RU" smtClean="0"/>
              <a:t>04.11.2012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2199-C5FE-4C7B-BC8F-9E5F914988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D9C6-86A2-44C2-8D00-3ADB96F421B7}" type="datetimeFigureOut">
              <a:rPr lang="ru-RU" smtClean="0"/>
              <a:t>04.11.2012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2199-C5FE-4C7B-BC8F-9E5F914988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D9C6-86A2-44C2-8D00-3ADB96F421B7}" type="datetimeFigureOut">
              <a:rPr lang="ru-RU" smtClean="0"/>
              <a:t>04.11.2012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2199-C5FE-4C7B-BC8F-9E5F914988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9D9C6-86A2-44C2-8D00-3ADB96F421B7}" type="datetimeFigureOut">
              <a:rPr lang="ru-RU" smtClean="0"/>
              <a:t>04.11.2012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22199-C5FE-4C7B-BC8F-9E5F914988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9D9C6-86A2-44C2-8D00-3ADB96F421B7}" type="datetimeFigureOut">
              <a:rPr lang="ru-RU" smtClean="0"/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22199-C5FE-4C7B-BC8F-9E5F9149883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>
    <p:cut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7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slide" Target="slide13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0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slide" Target="slide16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slide" Target="slide18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3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slide" Target="slide19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slide" Target="slide21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slide" Target="slide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9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slide" Target="slide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slide" Target="slide1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63688" y="836712"/>
            <a:ext cx="534466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Отгадай загадку.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Покажи отгадку.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5602" name="Picture 2" descr="http://vsenaurok.ru/wp-content/uploads/2012/01/%D0%B7%D0%BD%D0%B0%D0%BA%D0%B8-%D0%B2%D0%BE%D0%BF%D1%80%D0%BE%D1%81%D0%BE%D0%B2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2780928"/>
            <a:ext cx="4286250" cy="3114676"/>
          </a:xfrm>
          <a:prstGeom prst="rect">
            <a:avLst/>
          </a:prstGeom>
          <a:noFill/>
        </p:spPr>
      </p:pic>
      <p:sp>
        <p:nvSpPr>
          <p:cNvPr id="7" name="Стрелка вправо 6">
            <a:hlinkClick r:id="rId3" action="ppaction://hlinksldjump">
              <a:snd r:embed="rId4" name="chimes.wav"/>
            </a:hlinkClick>
          </p:cNvPr>
          <p:cNvSpPr/>
          <p:nvPr/>
        </p:nvSpPr>
        <p:spPr>
          <a:xfrm>
            <a:off x="6516216" y="5517232"/>
            <a:ext cx="1368152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79712" y="404664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 неверный.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Попробуй еще.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 descr="http://content.foto.mail.ru/mail/babchani/_animated/i-1113.gif">
            <a:hlinkClick r:id="rId2" action="ppaction://hlinksldjump">
              <a:snd r:embed="rId3" name="chimes.wav"/>
            </a:hlinkClick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2996952"/>
            <a:ext cx="2808312" cy="317922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9552" y="2348880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Нажми на котенка.</a:t>
            </a:r>
            <a:endParaRPr lang="ru-RU" sz="3600" dirty="0"/>
          </a:p>
        </p:txBody>
      </p:sp>
      <p:sp>
        <p:nvSpPr>
          <p:cNvPr id="7" name="Выгнутая вправо стрелка 6"/>
          <p:cNvSpPr/>
          <p:nvPr/>
        </p:nvSpPr>
        <p:spPr>
          <a:xfrm>
            <a:off x="4283968" y="2636912"/>
            <a:ext cx="3744416" cy="1944216"/>
          </a:xfrm>
          <a:prstGeom prst="curvedLeftArrow">
            <a:avLst>
              <a:gd name="adj1" fmla="val 25000"/>
              <a:gd name="adj2" fmla="val 49071"/>
              <a:gd name="adj3" fmla="val 25000"/>
            </a:avLst>
          </a:prstGeom>
          <a:solidFill>
            <a:srgbClr val="BF0B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езабудка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176908"/>
            <a:ext cx="4139952" cy="53466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7744" y="548680"/>
            <a:ext cx="6336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Monotype Corsiva" pitchFamily="66" charset="0"/>
              </a:rPr>
              <a:t>Отлично!</a:t>
            </a:r>
          </a:p>
          <a:p>
            <a:pPr algn="ctr"/>
            <a:r>
              <a:rPr lang="ru-RU" sz="3600" dirty="0" smtClean="0">
                <a:latin typeface="Monotype Corsiva" pitchFamily="66" charset="0"/>
              </a:rPr>
              <a:t>Ты отгадал  третью загадку.</a:t>
            </a:r>
          </a:p>
          <a:p>
            <a:pPr algn="ctr"/>
            <a:r>
              <a:rPr lang="ru-RU" sz="3600" dirty="0">
                <a:latin typeface="Monotype Corsiva" pitchFamily="66" charset="0"/>
              </a:rPr>
              <a:t> </a:t>
            </a:r>
            <a:r>
              <a:rPr lang="ru-RU" sz="3600" dirty="0" smtClean="0">
                <a:latin typeface="Monotype Corsiva" pitchFamily="66" charset="0"/>
              </a:rPr>
              <a:t>Это незабудка.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4" name="Picture 2" descr="http://content.foto.mail.ru/mail/babchani/_animated/i-1113.gif">
            <a:hlinkClick r:id="rId3" action="ppaction://hlinksldjump">
              <a:snd r:embed="rId4" name="chimes.wav"/>
            </a:hlinkClick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3645024"/>
            <a:ext cx="2456487" cy="2780928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cut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26876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/>
              <a:t>Ноготок короток,</a:t>
            </a:r>
          </a:p>
          <a:p>
            <a:r>
              <a:rPr lang="ru-RU" sz="3200" dirty="0"/>
              <a:t>А сквозь землю прошёл -</a:t>
            </a:r>
          </a:p>
          <a:p>
            <a:r>
              <a:rPr lang="ru-RU" sz="3200" dirty="0"/>
              <a:t>Шапку золота нашёл.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04664"/>
            <a:ext cx="38180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Загадка №4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календула.jpg">
            <a:hlinkClick r:id="rId2" action="ppaction://hlinksldjump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332656"/>
            <a:ext cx="2680692" cy="32329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8" name="Picture 2" descr="http://www.photostart.info/images/338_med.jpg">
            <a:hlinkClick r:id="rId5" action="ppaction://hlinksldjump">
              <a:snd r:embed="rId3" name="chimes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3164834"/>
            <a:ext cx="2509528" cy="3344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http://i19.photobucket.com/albums/b167/marpl/flora/MM_m6.jpg">
            <a:hlinkClick r:id="rId5" action="ppaction://hlinksldjump">
              <a:snd r:embed="rId3" name="chimes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2823" y="3140968"/>
            <a:ext cx="2681400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>
    <p:cut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ontent.foto.mail.ru/mail/babchani/_animated/i-1113.gif">
            <a:hlinkClick r:id="rId2" action="ppaction://hlinksldjump">
              <a:snd r:embed="rId3" name="chimes.wav"/>
            </a:hlinkClick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501008"/>
            <a:ext cx="2456487" cy="278092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23728" y="40466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 неверный.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Попробуй еще.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2492896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Нажми на котенка .</a:t>
            </a:r>
            <a:endParaRPr lang="ru-RU" sz="3200" dirty="0"/>
          </a:p>
        </p:txBody>
      </p:sp>
      <p:sp>
        <p:nvSpPr>
          <p:cNvPr id="5" name="Выгнутая вправо стрелка 4"/>
          <p:cNvSpPr/>
          <p:nvPr/>
        </p:nvSpPr>
        <p:spPr>
          <a:xfrm>
            <a:off x="4499992" y="2780928"/>
            <a:ext cx="3312368" cy="1512168"/>
          </a:xfrm>
          <a:prstGeom prst="curvedLeftArrow">
            <a:avLst/>
          </a:prstGeom>
          <a:solidFill>
            <a:srgbClr val="BF0B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>
    <p:cut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лендул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00807"/>
            <a:ext cx="3888432" cy="4689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971600" y="620688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Отлично!</a:t>
            </a:r>
          </a:p>
          <a:p>
            <a:pPr algn="ctr"/>
            <a:r>
              <a:rPr lang="ru-RU" sz="3200" dirty="0" smtClean="0"/>
              <a:t>Ты отгадал  четвертую загадку.</a:t>
            </a:r>
          </a:p>
          <a:p>
            <a:pPr algn="ctr"/>
            <a:r>
              <a:rPr lang="ru-RU" sz="3200" dirty="0" smtClean="0"/>
              <a:t>Это календула (ноготки).</a:t>
            </a:r>
            <a:endParaRPr lang="ru-RU" sz="3200" dirty="0"/>
          </a:p>
        </p:txBody>
      </p:sp>
      <p:pic>
        <p:nvPicPr>
          <p:cNvPr id="4" name="Picture 2" descr="http://content.foto.mail.ru/mail/babchani/_animated/i-1113.gif">
            <a:hlinkClick r:id="rId3" action="ppaction://hlinksldjump">
              <a:snd r:embed="rId4" name="chimes.wav"/>
            </a:hlinkClick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3645024"/>
            <a:ext cx="2456487" cy="2780928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cut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62880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Вот так ромашки:</a:t>
            </a:r>
          </a:p>
          <a:p>
            <a:r>
              <a:rPr lang="ru-RU" sz="2800" dirty="0"/>
              <a:t>Цветные рубашки,</a:t>
            </a:r>
          </a:p>
          <a:p>
            <a:r>
              <a:rPr lang="ru-RU" sz="2800" dirty="0"/>
              <a:t>Листочки - как нитки,</a:t>
            </a:r>
          </a:p>
          <a:p>
            <a:r>
              <a:rPr lang="ru-RU" sz="2800" dirty="0"/>
              <a:t>Ростом очень прытки.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620688"/>
            <a:ext cx="3981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Загадка № 5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http://f1.foto.rambler.ru/preview/c/190x160/4d24a3bb-044d-b923-999c-6ed88391ec9c/%D0%9A%D0%BE%D1%81%D0%BC%D0%B5%D1%8F.jpg">
            <a:hlinkClick r:id="rId2" action="ppaction://hlinksldjump">
              <a:snd r:embed="rId3" name="chimes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5" y="3717032"/>
            <a:ext cx="3249359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http://vipmilo.ru/product_images/b/535/de481e083b1ab0195a3f82ec7e48df56__52161_zoom.jpg">
            <a:hlinkClick r:id="rId5" action="ppaction://hlinksldjump">
              <a:snd r:embed="rId3" name="chimes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404664"/>
            <a:ext cx="3328836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 descr="http://zooclub.ru/attach/flora/376.jpg">
            <a:hlinkClick r:id="rId5" action="ppaction://hlinksldjump">
              <a:snd r:embed="rId3" name="chimes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3645024"/>
            <a:ext cx="3835940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>
    <p:cut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33265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 неверный.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Попробуй еще.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 descr="http://content.foto.mail.ru/mail/babchani/_animated/i-1113.gif">
            <a:hlinkClick r:id="rId2" action="ppaction://hlinksldjump">
              <a:snd r:embed="rId3" name="chimes.wav"/>
            </a:hlinkClick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501008"/>
            <a:ext cx="2456487" cy="27809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99592" y="2420888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Нажми на котенка</a:t>
            </a:r>
            <a:endParaRPr lang="ru-RU" sz="3600" dirty="0"/>
          </a:p>
        </p:txBody>
      </p:sp>
      <p:sp>
        <p:nvSpPr>
          <p:cNvPr id="5" name="Выгнутая вправо стрелка 4"/>
          <p:cNvSpPr/>
          <p:nvPr/>
        </p:nvSpPr>
        <p:spPr>
          <a:xfrm>
            <a:off x="4788024" y="2492896"/>
            <a:ext cx="3240360" cy="2016224"/>
          </a:xfrm>
          <a:prstGeom prst="curvedLeftArrow">
            <a:avLst/>
          </a:prstGeom>
          <a:solidFill>
            <a:srgbClr val="BF0B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>
    <p:cut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1.foto.rambler.ru/preview/c/190x160/4d24a3bb-044d-b923-999c-6ed88391ec9c/%D0%9A%D0%BE%D1%81%D0%BC%D0%B5%D1%8F.jpg">
            <a:hlinkClick r:id="rId2" action="ppaction://hlinksldjump">
              <a:snd r:embed="rId3" name="chimes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99" y="2564904"/>
            <a:ext cx="4617510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691680" y="692696"/>
            <a:ext cx="6192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Monotype Corsiva" pitchFamily="66" charset="0"/>
              </a:rPr>
              <a:t>Отлично!</a:t>
            </a:r>
          </a:p>
          <a:p>
            <a:pPr algn="ctr"/>
            <a:r>
              <a:rPr lang="ru-RU" sz="4000" dirty="0" smtClean="0">
                <a:latin typeface="Monotype Corsiva" pitchFamily="66" charset="0"/>
              </a:rPr>
              <a:t>Ты отгадал  пятую  загадку.</a:t>
            </a:r>
          </a:p>
          <a:p>
            <a:pPr algn="ctr"/>
            <a:r>
              <a:rPr lang="ru-RU" sz="4000" dirty="0" smtClean="0">
                <a:latin typeface="Monotype Corsiva" pitchFamily="66" charset="0"/>
              </a:rPr>
              <a:t>Это </a:t>
            </a:r>
            <a:r>
              <a:rPr lang="ru-RU" sz="4000" dirty="0" err="1" smtClean="0">
                <a:latin typeface="Monotype Corsiva" pitchFamily="66" charset="0"/>
              </a:rPr>
              <a:t>космея</a:t>
            </a:r>
            <a:r>
              <a:rPr lang="ru-RU" sz="4000" dirty="0" smtClean="0">
                <a:latin typeface="Monotype Corsiva" pitchFamily="66" charset="0"/>
              </a:rPr>
              <a:t>.</a:t>
            </a:r>
            <a:endParaRPr lang="ru-RU" sz="4000" dirty="0">
              <a:latin typeface="Monotype Corsiva" pitchFamily="66" charset="0"/>
            </a:endParaRPr>
          </a:p>
        </p:txBody>
      </p:sp>
      <p:pic>
        <p:nvPicPr>
          <p:cNvPr id="4" name="Picture 2" descr="http://content.foto.mail.ru/mail/babchani/_animated/i-1113.gif">
            <a:hlinkClick r:id="rId5" action="ppaction://hlinksldjump">
              <a:snd r:embed="rId3" name="chimes.wav"/>
            </a:hlinkClick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3645024"/>
            <a:ext cx="2456487" cy="2780928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cut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6876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/>
              <a:t>Одуванчика сестры</a:t>
            </a:r>
          </a:p>
          <a:p>
            <a:r>
              <a:rPr lang="ru-RU" sz="3200" dirty="0"/>
              <a:t>Шапочками пестры:</a:t>
            </a:r>
          </a:p>
          <a:p>
            <a:r>
              <a:rPr lang="ru-RU" sz="3200" dirty="0"/>
              <a:t>Кто в белой,</a:t>
            </a:r>
          </a:p>
          <a:p>
            <a:r>
              <a:rPr lang="ru-RU" sz="3200" dirty="0"/>
              <a:t>Кто в красной,</a:t>
            </a:r>
          </a:p>
          <a:p>
            <a:r>
              <a:rPr lang="ru-RU" sz="3200" dirty="0"/>
              <a:t>Кто в розовой.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04664"/>
            <a:ext cx="3981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Загадка № 6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2770" name="Picture 2" descr="http://www.gardenia.ru/pages/i/marg001.jpg">
            <a:hlinkClick r:id="rId2" action="ppaction://hlinksldjump">
              <a:snd r:embed="rId3" name="chimes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789040"/>
            <a:ext cx="3456384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772" name="Picture 4" descr="http://mirtrav.net/i/articles/oduvanchik-tselitel.jpg">
            <a:hlinkClick r:id="rId5" action="ppaction://hlinksldjump">
              <a:snd r:embed="rId3" name="chimes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47656" y="0"/>
            <a:ext cx="3096344" cy="3364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4" name="Picture 6" descr="http://keep-smiling-2012.com/wp-content/uploads/2012/02/astry_91.jpg">
            <a:hlinkClick r:id="rId5" action="ppaction://hlinksldjump">
              <a:snd r:embed="rId3" name="chimes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998" y="3861048"/>
            <a:ext cx="3818636" cy="25496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>
    <p:cut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ontent.foto.mail.ru/mail/babchani/_animated/i-1113.gif">
            <a:hlinkClick r:id="rId2" action="ppaction://hlinksldjump">
              <a:snd r:embed="rId3" name="chimes.wav"/>
            </a:hlinkClick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501008"/>
            <a:ext cx="2456487" cy="278092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91680" y="332656"/>
            <a:ext cx="60339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 неверный.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Попробуй еще раз.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2492896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Нажми на котенка</a:t>
            </a:r>
            <a:endParaRPr lang="ru-RU" sz="3600" dirty="0"/>
          </a:p>
        </p:txBody>
      </p:sp>
      <p:sp>
        <p:nvSpPr>
          <p:cNvPr id="5" name="Выгнутая вправо стрелка 4"/>
          <p:cNvSpPr/>
          <p:nvPr/>
        </p:nvSpPr>
        <p:spPr>
          <a:xfrm>
            <a:off x="4860032" y="2708920"/>
            <a:ext cx="2952328" cy="1584176"/>
          </a:xfrm>
          <a:prstGeom prst="curvedLeftArrow">
            <a:avLst/>
          </a:prstGeom>
          <a:solidFill>
            <a:srgbClr val="BF0B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1720" y="548680"/>
            <a:ext cx="46875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Правила игры.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700808"/>
            <a:ext cx="77048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Прослушав загадку, нажми на картину – ответ, если ответ неверный попробуй еще раз.  В этой игре тебе поможет  смешной котенок.</a:t>
            </a:r>
            <a:endParaRPr lang="ru-RU" sz="2800" dirty="0"/>
          </a:p>
        </p:txBody>
      </p:sp>
      <p:sp>
        <p:nvSpPr>
          <p:cNvPr id="6" name="Выгнутая вправо стрелка 5"/>
          <p:cNvSpPr/>
          <p:nvPr/>
        </p:nvSpPr>
        <p:spPr>
          <a:xfrm>
            <a:off x="6804248" y="2780928"/>
            <a:ext cx="1656184" cy="1728192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3554" name="Picture 2" descr="http://content.foto.mail.ru/mail/babchani/_animated/i-1113.gif">
            <a:hlinkClick r:id="rId2" action="ppaction://hlinksldjump">
              <a:snd r:embed="rId3" name="chimes.wav"/>
            </a:hlinkClick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996952"/>
            <a:ext cx="2524125" cy="28575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9552" y="3429000"/>
            <a:ext cx="38884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Нажав на него, ты можешь повторить попытку и отгадать загадку.</a:t>
            </a:r>
            <a:endParaRPr lang="ru-RU" sz="2800" dirty="0"/>
          </a:p>
        </p:txBody>
      </p:sp>
    </p:spTree>
  </p:cSld>
  <p:clrMapOvr>
    <a:masterClrMapping/>
  </p:clrMapOvr>
  <p:transition advClick="0">
    <p:cut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gardenia.ru/pages/i/marg001.jpg">
            <a:hlinkClick r:id="rId2" action="ppaction://hlinksldjump">
              <a:snd r:embed="rId3" name="chimes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01" y="2276872"/>
            <a:ext cx="5184576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547664" y="692696"/>
            <a:ext cx="6696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Monotype Corsiva" pitchFamily="66" charset="0"/>
              </a:rPr>
              <a:t>Отлично!</a:t>
            </a:r>
          </a:p>
          <a:p>
            <a:pPr algn="ctr"/>
            <a:r>
              <a:rPr lang="ru-RU" sz="3600" dirty="0" smtClean="0">
                <a:latin typeface="Monotype Corsiva" pitchFamily="66" charset="0"/>
              </a:rPr>
              <a:t>Ты отгадал шестую загадку.</a:t>
            </a:r>
          </a:p>
          <a:p>
            <a:pPr algn="ctr"/>
            <a:r>
              <a:rPr lang="ru-RU" sz="3600" dirty="0" smtClean="0">
                <a:latin typeface="Monotype Corsiva" pitchFamily="66" charset="0"/>
              </a:rPr>
              <a:t>Это маргаритка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4" name="Picture 2" descr="http://content.foto.mail.ru/mail/babchani/_animated/i-1113.gif">
            <a:hlinkClick r:id="rId5" action="ppaction://hlinksldjump">
              <a:snd r:embed="rId3" name="chimes.wav"/>
            </a:hlinkClick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3645024"/>
            <a:ext cx="2456487" cy="2780928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cut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332656"/>
            <a:ext cx="6120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Отлично справился с заданием, 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Ты все загадки разгадал.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Свои ты знания проверил,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Ответы точно показал</a:t>
            </a:r>
            <a:r>
              <a:rPr lang="ru-RU" sz="3600" b="1" dirty="0">
                <a:solidFill>
                  <a:srgbClr val="7030A0"/>
                </a:solidFill>
                <a:latin typeface="Monotype Corsiva" pitchFamily="66" charset="0"/>
              </a:rPr>
              <a:t>!</a:t>
            </a:r>
          </a:p>
        </p:txBody>
      </p:sp>
      <p:pic>
        <p:nvPicPr>
          <p:cNvPr id="34824" name="Picture 8" descr="http://m-elenka.com/wp-content/uploads/2011/10/fon_osen_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3943350" cy="3448051"/>
          </a:xfrm>
          <a:prstGeom prst="rect">
            <a:avLst/>
          </a:prstGeom>
          <a:noFill/>
        </p:spPr>
      </p:pic>
      <p:pic>
        <p:nvPicPr>
          <p:cNvPr id="8" name="Picture 8" descr="http://m-elenka.com/wp-content/uploads/2011/10/fon_osen_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908720"/>
            <a:ext cx="3943350" cy="3448051"/>
          </a:xfrm>
          <a:prstGeom prst="rect">
            <a:avLst/>
          </a:prstGeom>
          <a:noFill/>
        </p:spPr>
      </p:pic>
      <p:pic>
        <p:nvPicPr>
          <p:cNvPr id="9" name="Picture 8" descr="http://m-elenka.com/wp-content/uploads/2011/10/fon_osen_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96952"/>
            <a:ext cx="3943350" cy="3448051"/>
          </a:xfrm>
          <a:prstGeom prst="rect">
            <a:avLst/>
          </a:prstGeom>
          <a:noFill/>
        </p:spPr>
      </p:pic>
      <p:pic>
        <p:nvPicPr>
          <p:cNvPr id="10" name="Picture 8" descr="http://m-elenka.com/wp-content/uploads/2011/10/fon_osen_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0"/>
            <a:ext cx="3943350" cy="3448051"/>
          </a:xfrm>
          <a:prstGeom prst="rect">
            <a:avLst/>
          </a:prstGeom>
          <a:noFill/>
        </p:spPr>
      </p:pic>
      <p:pic>
        <p:nvPicPr>
          <p:cNvPr id="11" name="Picture 8" descr="http://m-elenka.com/wp-content/uploads/2011/10/fon_osen_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068960"/>
            <a:ext cx="3943350" cy="3448051"/>
          </a:xfrm>
          <a:prstGeom prst="rect">
            <a:avLst/>
          </a:prstGeom>
          <a:noFill/>
        </p:spPr>
      </p:pic>
      <p:pic>
        <p:nvPicPr>
          <p:cNvPr id="12" name="Picture 2" descr="http://content.foto.mail.ru/mail/babchani/_animated/i-1113.gif">
            <a:hlinkClick r:id="rId3" action="ppaction://hlinksldjump">
              <a:snd r:embed="rId4" name="chimes.wav"/>
            </a:hlinkClick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077072"/>
            <a:ext cx="2456487" cy="2780928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2474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 Я — травянистое растение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С цветком сиреневого цвета.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Но переставьте ударение —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И превращаюсь я в конфету.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32656"/>
            <a:ext cx="3981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Загадка № 1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314" name="Picture 2" descr="http://www.moisad.net/shop/images/plants/iris/sdb/300/FreezeFrame.jpg">
            <a:hlinkClick r:id="rId2" action="ppaction://hlinksldjump">
              <a:snd r:embed="rId3" name="chimes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 l="5512" r="6793" b="12880"/>
          <a:stretch>
            <a:fillRect/>
          </a:stretch>
        </p:blipFill>
        <p:spPr bwMode="auto">
          <a:xfrm>
            <a:off x="5652120" y="332656"/>
            <a:ext cx="3189263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крокус.jpg">
            <a:hlinkClick r:id="rId5" action="ppaction://hlinksldjump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3140968"/>
            <a:ext cx="3425957" cy="2569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иван да марья.jpg">
            <a:hlinkClick r:id="rId5" action="ppaction://hlinksldjump">
              <a:snd r:embed="rId3" name="chimes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95936" y="3429000"/>
            <a:ext cx="3175000" cy="3162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ontent.foto.mail.ru/mail/babchani/_animated/i-1113.gif">
            <a:hlinkClick r:id="rId2" action="ppaction://hlinksldjump">
              <a:snd r:embed="rId3" name="chimes.wav"/>
            </a:hlinkClick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996952"/>
            <a:ext cx="2808312" cy="317922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63688" y="332656"/>
            <a:ext cx="53639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 неверный.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Попробуй еще.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2564904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Нажми на котенка.</a:t>
            </a:r>
            <a:endParaRPr lang="ru-RU" sz="3200" dirty="0"/>
          </a:p>
        </p:txBody>
      </p:sp>
      <p:sp>
        <p:nvSpPr>
          <p:cNvPr id="7" name="Выгнутая влево стрелка 6"/>
          <p:cNvSpPr/>
          <p:nvPr/>
        </p:nvSpPr>
        <p:spPr>
          <a:xfrm flipH="1">
            <a:off x="4644008" y="2780928"/>
            <a:ext cx="4104456" cy="1800200"/>
          </a:xfrm>
          <a:prstGeom prst="curvedRightArrow">
            <a:avLst/>
          </a:prstGeom>
          <a:solidFill>
            <a:srgbClr val="BF0B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рис3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438400"/>
            <a:ext cx="6714392" cy="441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404664"/>
            <a:ext cx="64087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Monotype Corsiva" pitchFamily="66" charset="0"/>
              </a:rPr>
              <a:t>Отлично !</a:t>
            </a:r>
          </a:p>
          <a:p>
            <a:pPr algn="ctr"/>
            <a:r>
              <a:rPr lang="ru-RU" sz="4400" dirty="0" smtClean="0">
                <a:latin typeface="Monotype Corsiva" pitchFamily="66" charset="0"/>
              </a:rPr>
              <a:t>Ты  отгадал первую загадку.</a:t>
            </a:r>
          </a:p>
          <a:p>
            <a:pPr algn="ctr"/>
            <a:r>
              <a:rPr lang="ru-RU" sz="4400" dirty="0" smtClean="0">
                <a:latin typeface="Monotype Corsiva" pitchFamily="66" charset="0"/>
              </a:rPr>
              <a:t>Это ирис.</a:t>
            </a:r>
            <a:endParaRPr lang="ru-RU" sz="4400" dirty="0">
              <a:latin typeface="Monotype Corsiva" pitchFamily="66" charset="0"/>
            </a:endParaRPr>
          </a:p>
        </p:txBody>
      </p:sp>
      <p:pic>
        <p:nvPicPr>
          <p:cNvPr id="4" name="Picture 2" descr="http://content.foto.mail.ru/mail/babchani/_animated/i-1113.gif">
            <a:hlinkClick r:id="rId3" action="ppaction://hlinksldjump">
              <a:snd r:embed="rId4" name="chimes.wav"/>
            </a:hlinkClick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87512" y="4077072"/>
            <a:ext cx="2456487" cy="2780928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3981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Загадка № 2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9675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/>
              <a:t> Пробивается росток,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Удивительный цветок.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Из-под снега вырастает,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Солнце глянет — расцветает. </a:t>
            </a:r>
          </a:p>
        </p:txBody>
      </p:sp>
      <p:pic>
        <p:nvPicPr>
          <p:cNvPr id="10242" name="Picture 2" descr="http://luzhok.ru/pics/art17/art1643_0.jpg">
            <a:hlinkClick r:id="rId2" action="ppaction://hlinksldjump">
              <a:snd r:embed="rId3" name="chimes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638549"/>
            <a:ext cx="2664296" cy="32194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4" name="Picture 4" descr="http://flowerlib.ru/news/item/f00/s01/n0000199/pic/000000.jpg">
            <a:hlinkClick r:id="rId5" action="ppaction://hlinksldjump">
              <a:snd r:embed="rId3" name="chimes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3861048"/>
            <a:ext cx="3816424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6" name="Picture 6" descr="http://www.redbook.ru/images/adonis++.jpg">
            <a:hlinkClick r:id="rId5" action="ppaction://hlinksldjump">
              <a:snd r:embed="rId3" name="chimes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548680"/>
            <a:ext cx="3553642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79712" y="0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 неверный.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Попробуй еще.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http://content.foto.mail.ru/mail/babchani/_animated/i-1113.gif">
            <a:hlinkClick r:id="rId2" action="ppaction://hlinksldjump">
              <a:snd r:embed="rId3" name="chimes.wav"/>
            </a:hlinkClick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996952"/>
            <a:ext cx="2808312" cy="317922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1700808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Нажми на котенка.</a:t>
            </a:r>
            <a:endParaRPr lang="ru-RU" sz="3600" dirty="0"/>
          </a:p>
        </p:txBody>
      </p:sp>
      <p:sp>
        <p:nvSpPr>
          <p:cNvPr id="6" name="Выгнутая вправо стрелка 5"/>
          <p:cNvSpPr/>
          <p:nvPr/>
        </p:nvSpPr>
        <p:spPr>
          <a:xfrm>
            <a:off x="4211960" y="2132856"/>
            <a:ext cx="3456384" cy="18002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BF0B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Picture 2" descr="http://content.foto.mail.ru/mail/babchani/_animated/i-1113.gif">
            <a:hlinkClick r:id="rId2" action="ppaction://hlinksldjump">
              <a:snd r:embed="rId3" name="chimes.wav"/>
            </a:hlinkClick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2996952"/>
            <a:ext cx="2808312" cy="3179221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снежн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44824"/>
            <a:ext cx="3810000" cy="4762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691680" y="404664"/>
            <a:ext cx="60841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Monotype Corsiva" pitchFamily="66" charset="0"/>
              </a:rPr>
              <a:t>Отлично !</a:t>
            </a:r>
          </a:p>
          <a:p>
            <a:pPr algn="ctr"/>
            <a:r>
              <a:rPr lang="ru-RU" sz="3600" dirty="0" smtClean="0">
                <a:latin typeface="Monotype Corsiva" pitchFamily="66" charset="0"/>
              </a:rPr>
              <a:t>Ты  отгадал вторую загадку.</a:t>
            </a:r>
          </a:p>
          <a:p>
            <a:pPr algn="ctr"/>
            <a:r>
              <a:rPr lang="ru-RU" sz="3600" dirty="0" smtClean="0">
                <a:latin typeface="Monotype Corsiva" pitchFamily="66" charset="0"/>
              </a:rPr>
              <a:t>Это подснежник.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4" name="Picture 2" descr="http://content.foto.mail.ru/mail/babchani/_animated/i-1113.gif">
            <a:hlinkClick r:id="rId3" action="ppaction://hlinksldjump">
              <a:snd r:embed="rId4" name="chimes.wav"/>
            </a:hlinkClick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4077072"/>
            <a:ext cx="2456487" cy="2780928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34076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Цветочек этот голубой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Напоминает нам с тобой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О небе — чистом-чистом,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И солнышке лучистом!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04664"/>
            <a:ext cx="3981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Загадка № 3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 descr="http://zastavki-oboi.ru/thumbs/golubye_cvetochki-3439.jpg">
            <a:hlinkClick r:id="rId2" action="ppaction://hlinksldjump">
              <a:snd r:embed="rId3" name="chimes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18123"/>
          <a:stretch>
            <a:fillRect/>
          </a:stretch>
        </p:blipFill>
        <p:spPr bwMode="auto">
          <a:xfrm>
            <a:off x="0" y="2996952"/>
            <a:ext cx="3743400" cy="3429001"/>
          </a:xfrm>
          <a:prstGeom prst="rect">
            <a:avLst/>
          </a:prstGeom>
          <a:noFill/>
        </p:spPr>
      </p:pic>
      <p:pic>
        <p:nvPicPr>
          <p:cNvPr id="7172" name="Picture 4" descr="http://static.biserok.org/wp-content/uploads/2012/10/Nezabudka_golubaya1.jpg">
            <a:hlinkClick r:id="rId5" action="ppaction://hlinksldjump">
              <a:snd r:embed="rId3" name="chimes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332656"/>
            <a:ext cx="3533825" cy="31846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4" name="Picture 6" descr="http://www.cofe.ru/images/pictures/garden/flowers/asterblue.jpg">
            <a:hlinkClick r:id="rId2" action="ppaction://hlinksldjump">
              <a:snd r:embed="rId3" name="chimes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3573016"/>
            <a:ext cx="3359812" cy="2996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>
    <p:cut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251</Words>
  <Application>Microsoft Office PowerPoint</Application>
  <PresentationFormat>Экран (4:3)</PresentationFormat>
  <Paragraphs>66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Your User Name</dc:creator>
  <cp:lastModifiedBy>Your User Name</cp:lastModifiedBy>
  <cp:revision>15</cp:revision>
  <dcterms:created xsi:type="dcterms:W3CDTF">2012-11-04T08:09:21Z</dcterms:created>
  <dcterms:modified xsi:type="dcterms:W3CDTF">2012-11-04T10:33:13Z</dcterms:modified>
</cp:coreProperties>
</file>