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2117-F2B1-4407-9221-6A5B7138330B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569C-9C73-40AE-B410-AB5A59C839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kitanoseeds.ua/img/catalog/3/2756flow_cove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32656"/>
            <a:ext cx="6667500" cy="4667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797152"/>
            <a:ext cx="77182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рождается цветущее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растение?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xn----7sbadhaul2a8b4bg6b.xn--p1ai/Data/Sites/1/%D0%B1%D0%B0%D1%80%D1%85%D0%B0%D1%82%D1%86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0" y="2933699"/>
            <a:ext cx="5238750" cy="3924301"/>
          </a:xfrm>
          <a:prstGeom prst="rect">
            <a:avLst/>
          </a:prstGeom>
          <a:noFill/>
        </p:spPr>
      </p:pic>
      <p:pic>
        <p:nvPicPr>
          <p:cNvPr id="1026" name="Picture 2" descr="http://u.jimdo.com/www20/o/sdc0073d89a34328a/img/i60bb4f654cfc516b/1303136272/orig/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0"/>
            <a:ext cx="4644008" cy="3483006"/>
          </a:xfrm>
          <a:prstGeom prst="rect">
            <a:avLst/>
          </a:prstGeom>
          <a:noFill/>
        </p:spPr>
      </p:pic>
      <p:pic>
        <p:nvPicPr>
          <p:cNvPr id="1030" name="Picture 6" descr="http://www.cag.ucoz.ru/_pu/0/90147561.jpg"/>
          <p:cNvPicPr>
            <a:picLocks noChangeAspect="1" noChangeArrowheads="1"/>
          </p:cNvPicPr>
          <p:nvPr/>
        </p:nvPicPr>
        <p:blipFill>
          <a:blip r:embed="rId4" cstate="print"/>
          <a:srcRect r="2963" b="6235"/>
          <a:stretch>
            <a:fillRect/>
          </a:stretch>
        </p:blipFill>
        <p:spPr bwMode="auto">
          <a:xfrm>
            <a:off x="-1" y="0"/>
            <a:ext cx="4716017" cy="3424262"/>
          </a:xfrm>
          <a:prstGeom prst="rect">
            <a:avLst/>
          </a:prstGeom>
          <a:noFill/>
        </p:spPr>
      </p:pic>
      <p:pic>
        <p:nvPicPr>
          <p:cNvPr id="1034" name="Picture 10" descr="http://www.klops.ru/upload/0dde6edbec465accc335e0ca818c5b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6992"/>
            <a:ext cx="3923928" cy="364477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QO7DwGl_YhhbKmuaH6mGb7AaZXmkFBs6x0cn4D4fwUrA1qG_Tw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844824"/>
            <a:ext cx="4320480" cy="32361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sadomania.ru/images/seed3.jpg"/>
          <p:cNvPicPr>
            <a:picLocks noChangeAspect="1" noChangeArrowheads="1"/>
          </p:cNvPicPr>
          <p:nvPr/>
        </p:nvPicPr>
        <p:blipFill>
          <a:blip r:embed="rId2" cstate="print"/>
          <a:srcRect l="10046" r="14829" b="441"/>
          <a:stretch>
            <a:fillRect/>
          </a:stretch>
        </p:blipFill>
        <p:spPr bwMode="auto">
          <a:xfrm rot="19145386">
            <a:off x="191292" y="720093"/>
            <a:ext cx="5724535" cy="56897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652120" y="836712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Сначала подбираем семена растений  и готовим их к посадке. </a:t>
            </a: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rsad.ru/rarticle_image/9_30.jpg"/>
          <p:cNvPicPr>
            <a:picLocks noChangeAspect="1" noChangeArrowheads="1"/>
          </p:cNvPicPr>
          <p:nvPr/>
        </p:nvPicPr>
        <p:blipFill>
          <a:blip r:embed="rId2" cstate="print"/>
          <a:srcRect l="4246" t="4720" r="4090" b="8341"/>
          <a:stretch>
            <a:fillRect/>
          </a:stretch>
        </p:blipFill>
        <p:spPr bwMode="auto">
          <a:xfrm>
            <a:off x="899592" y="0"/>
            <a:ext cx="6984776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537321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Готовим землю для посадки  семян </a:t>
            </a: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rhow.ru/uploads/posts/2012-01/1328039522_kak-vyrastit-rassadu-pomidorov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784" y="0"/>
            <a:ext cx="6576041" cy="46531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515719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Сажаем семена в землю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tvetin.ru/uploads/posts/2010-03/1267857135_rassad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253" y="0"/>
            <a:ext cx="6720747" cy="50405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08518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Наблюдаем, ждем появление семядолей. ( первых всходов) 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86916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Наблюдаем появление первого листа</a:t>
            </a:r>
            <a:endParaRPr lang="ru-RU" sz="3600" dirty="0"/>
          </a:p>
        </p:txBody>
      </p:sp>
      <p:pic>
        <p:nvPicPr>
          <p:cNvPr id="5124" name="Picture 4" descr="http://t3.gstatic.com/images?q=tbn:ANd9GcTgz2zKj8rJbIt_aYzKLAma39O3achYaIYEo39L7eVZilNA_mIX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513714" cy="4967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om-i-da4a.ru/wp-content/uploads/2012/04/%D0%9F%D0%BE%D1%81%D0%B0%D0%B4%D0%BA%D0%B0-%D0%BD%D0%B0-%D1%80%D0%B0%D1%81%D1%81%D0%B0%D0%B4%D1%83-%D1%86%D0%B2%D0%B5%D1%82%D0%BE%D0%B2-200x2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328592" cy="53285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47971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Высаживаем рассаду в цветник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1571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Наблюдаем за развитием растения, появлением бутонов</a:t>
            </a:r>
            <a:endParaRPr lang="ru-RU" sz="3600" dirty="0"/>
          </a:p>
        </p:txBody>
      </p:sp>
      <p:pic>
        <p:nvPicPr>
          <p:cNvPr id="3076" name="Picture 4" descr="http://i025.radikal.ru/1104/3e/af51dca384aa.jpg"/>
          <p:cNvPicPr>
            <a:picLocks noChangeAspect="1" noChangeArrowheads="1"/>
          </p:cNvPicPr>
          <p:nvPr/>
        </p:nvPicPr>
        <p:blipFill>
          <a:blip r:embed="rId2" cstate="print"/>
          <a:srcRect r="15708" b="5585"/>
          <a:stretch>
            <a:fillRect/>
          </a:stretch>
        </p:blipFill>
        <p:spPr bwMode="auto">
          <a:xfrm>
            <a:off x="0" y="0"/>
            <a:ext cx="6228184" cy="52321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476672"/>
            <a:ext cx="20882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Наблюдаем за цветением растений, получаем результат развития  </a:t>
            </a:r>
            <a:r>
              <a:rPr lang="ru-RU" sz="2800" dirty="0"/>
              <a:t> </a:t>
            </a:r>
            <a:r>
              <a:rPr lang="ru-RU" sz="2800" dirty="0" smtClean="0"/>
              <a:t>посаженных</a:t>
            </a:r>
          </a:p>
          <a:p>
            <a:r>
              <a:rPr lang="ru-RU" sz="2800" dirty="0" smtClean="0"/>
              <a:t>семян</a:t>
            </a:r>
            <a:endParaRPr lang="ru-RU" sz="2800" dirty="0"/>
          </a:p>
        </p:txBody>
      </p:sp>
      <p:pic>
        <p:nvPicPr>
          <p:cNvPr id="2052" name="Picture 4" descr="http://content.foto.mail.ru/mail/gesler-weselovskaia/_blogs/i-23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6729404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4</cp:revision>
  <dcterms:created xsi:type="dcterms:W3CDTF">2012-10-14T11:40:46Z</dcterms:created>
  <dcterms:modified xsi:type="dcterms:W3CDTF">2012-10-14T12:15:47Z</dcterms:modified>
</cp:coreProperties>
</file>